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FF90-C244-4125-9441-2C037F1796E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BA67-4886-46FB-B894-669EFE3B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C81330242016163LGN00 delta 11 Jun 2016 455,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140" y="0"/>
            <a:ext cx="76097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2754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11 июня 2016 г.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уровень 455,9 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07_L1TP_132024_20160831_20200902_02_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025" y="0"/>
            <a:ext cx="780594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0"/>
            <a:ext cx="29336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31 августа 2016 г.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уровень 456,4 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C08_L1TP_133023_20180516_20180604_01_T1 455,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773" y="0"/>
            <a:ext cx="77224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2898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16 мая 2018 г.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уровень 455,82 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C08_L1TP_132024_20180930_20180930_01_RT прим 456,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384" y="0"/>
            <a:ext cx="77372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3223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30 сентября 2018 г.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уровень 456,85 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C08_L1TP_133024_20210609_20210609_01_RT 456,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172" y="0"/>
            <a:ext cx="75536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6736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9 июня 2021 г.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уровень 456,34 </a:t>
            </a:r>
            <a:r>
              <a:rPr lang="ru-RU" sz="2800" b="1" dirty="0" smtClean="0">
                <a:solidFill>
                  <a:schemeClr val="bg1"/>
                </a:solidFill>
              </a:rPr>
              <a:t>м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≈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началу осени 2016 г.)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Фефелов</dc:creator>
  <cp:lastModifiedBy>Фефелов</cp:lastModifiedBy>
  <cp:revision>6</cp:revision>
  <dcterms:created xsi:type="dcterms:W3CDTF">2023-03-27T01:39:32Z</dcterms:created>
  <dcterms:modified xsi:type="dcterms:W3CDTF">2023-03-28T12:05:32Z</dcterms:modified>
</cp:coreProperties>
</file>