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C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AppData\Roaming\Microsoft\Excel\&#1075;&#1080;&#1076;&#1088;&#1086;&#1075;&#1088;&#1072;&#1092;&#1099;%20&#1089;&#1087;&#1072;&#1076;&#1072;%20&#1057;&#1077;&#1083;&#1077;&#1085;&#1075;&#1072;%20(version%201).xlsb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87;&#1086;%20&#1075;&#1088;&#1072;&#1076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87;&#1086;%20&#1075;&#1088;&#1072;&#1076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ena\AppData\Roaming\Microsoft\Excel\&#1075;&#1080;&#1076;&#1088;&#1086;&#1075;&#1088;&#1072;&#1092;&#1099;%20&#1089;&#1087;&#1072;&#1076;&#1072;%20&#1057;&#1077;&#1083;&#1077;&#1085;&#1075;&#1072;%20(version%201).xlsb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90;&#1077;&#1084;&#1087;&#1077;&#1088;&#1072;&#1090;&#1091;&#1088;&#1072;%20&#1074;&#1076;&#1099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90;&#1077;&#1084;&#1087;&#1077;&#1088;&#1072;&#1090;&#1091;&#1088;&#1072;%20&#1074;&#1076;&#1099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90;&#1077;&#1084;&#1087;&#1077;&#1088;&#1072;&#1090;&#1091;&#1088;&#1072;%20&#1074;&#1076;&#1099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90;&#1077;&#1084;&#1087;&#1077;&#1088;&#1072;&#1090;&#1091;&#1088;&#1072;%20&#1074;&#1076;&#1099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ena\AppData\Roaming\Microsoft\Excel\&#1075;&#1080;&#1076;&#1088;&#1086;&#1075;&#1088;&#1072;&#1092;&#1099;%20&#1089;&#1087;&#1072;&#1076;&#1072;%20&#1057;&#1077;&#1083;&#1077;&#1085;&#1075;&#1072;%20(version%201).xlsb" TargetMode="External"/><Relationship Id="rId1" Type="http://schemas.openxmlformats.org/officeDocument/2006/relationships/themeOverride" Target="../theme/themeOverride2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life\Desktop\&#1041;&#1072;&#1081;&#1082;&#1072;&#1083;\&#1041;&#1072;&#1081;&#1082;&#1072;&#1083;%202023\&#1056;&#1045;&#1047;&#1059;&#1051;&#1068;&#1058;&#1040;&#1058;&#1067;_&#1048;&#1057;&#1055;&#1040;&#1056;&#1045;&#1053;&#1048;&#1045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ena\AppData\Roaming\Microsoft\Excel\&#1075;&#1080;&#1076;&#1088;&#1086;&#1075;&#1088;&#1072;&#1092;&#1099;%20&#1089;&#1087;&#1072;&#1076;&#1072;%20&#1057;&#1077;&#1083;&#1077;&#1085;&#1075;&#1072;%20(version%201).xlsb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ena\AppData\Roaming\Microsoft\Excel\&#1075;&#1080;&#1076;&#1088;&#1086;&#1075;&#1088;&#1072;&#1092;&#1099;%20&#1089;&#1087;&#1072;&#1076;&#1072;%20&#1057;&#1077;&#1083;&#1077;&#1085;&#1075;&#1072;%20(version%201).xlsb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Documents\&#1053;&#1086;&#1074;&#1072;&#1103;%20&#1087;&#1072;&#1087;&#1082;&#1072;\&#1041;&#1072;&#1081;&#1082;&#1072;&#1083;\2023\&#1087;&#1088;&#1080;&#1090;&#1086;&#1082;%20&#1043;&#1043;&#104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210629921259859E-2"/>
          <c:y val="5.0925925925925923E-2"/>
          <c:w val="0.70579128997764173"/>
          <c:h val="0.85527012248468937"/>
        </c:manualLayout>
      </c:layout>
      <c:scatterChart>
        <c:scatterStyle val="lineMarker"/>
        <c:varyColors val="0"/>
        <c:ser>
          <c:idx val="0"/>
          <c:order val="0"/>
          <c:tx>
            <c:strRef>
              <c:f>'спал Селенга Мостовой'!$B$1</c:f>
              <c:strCache>
                <c:ptCount val="1"/>
                <c:pt idx="0">
                  <c:v>1960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Мостовой'!$B$2:$B$213</c:f>
              <c:numCache>
                <c:formatCode>General</c:formatCode>
                <c:ptCount val="212"/>
                <c:pt idx="0">
                  <c:v>2630</c:v>
                </c:pt>
                <c:pt idx="1">
                  <c:v>2600</c:v>
                </c:pt>
                <c:pt idx="2">
                  <c:v>2480</c:v>
                </c:pt>
                <c:pt idx="3">
                  <c:v>2430</c:v>
                </c:pt>
                <c:pt idx="4">
                  <c:v>2390</c:v>
                </c:pt>
                <c:pt idx="5">
                  <c:v>2360</c:v>
                </c:pt>
                <c:pt idx="6">
                  <c:v>2340</c:v>
                </c:pt>
                <c:pt idx="7">
                  <c:v>2280</c:v>
                </c:pt>
                <c:pt idx="8">
                  <c:v>2240</c:v>
                </c:pt>
                <c:pt idx="9">
                  <c:v>2200</c:v>
                </c:pt>
                <c:pt idx="10">
                  <c:v>2140</c:v>
                </c:pt>
                <c:pt idx="11">
                  <c:v>2100</c:v>
                </c:pt>
                <c:pt idx="12">
                  <c:v>2060</c:v>
                </c:pt>
                <c:pt idx="13">
                  <c:v>2000</c:v>
                </c:pt>
                <c:pt idx="14">
                  <c:v>1920</c:v>
                </c:pt>
                <c:pt idx="15">
                  <c:v>1870</c:v>
                </c:pt>
                <c:pt idx="16">
                  <c:v>1830</c:v>
                </c:pt>
                <c:pt idx="17">
                  <c:v>1810</c:v>
                </c:pt>
                <c:pt idx="18">
                  <c:v>1770</c:v>
                </c:pt>
                <c:pt idx="19">
                  <c:v>1689</c:v>
                </c:pt>
                <c:pt idx="20">
                  <c:v>1650</c:v>
                </c:pt>
                <c:pt idx="21">
                  <c:v>1630</c:v>
                </c:pt>
                <c:pt idx="22">
                  <c:v>1620</c:v>
                </c:pt>
                <c:pt idx="23">
                  <c:v>1590</c:v>
                </c:pt>
                <c:pt idx="24">
                  <c:v>1540</c:v>
                </c:pt>
                <c:pt idx="25">
                  <c:v>1540</c:v>
                </c:pt>
                <c:pt idx="26">
                  <c:v>1510</c:v>
                </c:pt>
                <c:pt idx="27">
                  <c:v>1480</c:v>
                </c:pt>
                <c:pt idx="28">
                  <c:v>1450</c:v>
                </c:pt>
                <c:pt idx="29">
                  <c:v>1410</c:v>
                </c:pt>
                <c:pt idx="30">
                  <c:v>1360</c:v>
                </c:pt>
                <c:pt idx="31">
                  <c:v>1310</c:v>
                </c:pt>
                <c:pt idx="32">
                  <c:v>1240</c:v>
                </c:pt>
                <c:pt idx="33">
                  <c:v>1160</c:v>
                </c:pt>
                <c:pt idx="34">
                  <c:v>1060</c:v>
                </c:pt>
                <c:pt idx="35">
                  <c:v>902</c:v>
                </c:pt>
                <c:pt idx="36">
                  <c:v>778</c:v>
                </c:pt>
                <c:pt idx="37">
                  <c:v>695</c:v>
                </c:pt>
                <c:pt idx="38">
                  <c:v>636</c:v>
                </c:pt>
                <c:pt idx="39">
                  <c:v>504</c:v>
                </c:pt>
                <c:pt idx="40">
                  <c:v>388</c:v>
                </c:pt>
                <c:pt idx="41">
                  <c:v>331</c:v>
                </c:pt>
                <c:pt idx="42">
                  <c:v>327</c:v>
                </c:pt>
                <c:pt idx="43">
                  <c:v>323</c:v>
                </c:pt>
                <c:pt idx="44">
                  <c:v>304</c:v>
                </c:pt>
                <c:pt idx="45">
                  <c:v>306</c:v>
                </c:pt>
                <c:pt idx="46">
                  <c:v>321</c:v>
                </c:pt>
                <c:pt idx="47">
                  <c:v>345</c:v>
                </c:pt>
                <c:pt idx="48">
                  <c:v>345</c:v>
                </c:pt>
                <c:pt idx="49">
                  <c:v>329</c:v>
                </c:pt>
                <c:pt idx="50">
                  <c:v>328</c:v>
                </c:pt>
                <c:pt idx="51">
                  <c:v>326</c:v>
                </c:pt>
                <c:pt idx="52">
                  <c:v>325</c:v>
                </c:pt>
                <c:pt idx="53">
                  <c:v>324</c:v>
                </c:pt>
                <c:pt idx="54">
                  <c:v>323</c:v>
                </c:pt>
                <c:pt idx="55">
                  <c:v>321</c:v>
                </c:pt>
                <c:pt idx="56">
                  <c:v>320</c:v>
                </c:pt>
                <c:pt idx="57">
                  <c:v>319</c:v>
                </c:pt>
                <c:pt idx="58">
                  <c:v>317</c:v>
                </c:pt>
                <c:pt idx="59">
                  <c:v>316</c:v>
                </c:pt>
                <c:pt idx="60">
                  <c:v>315</c:v>
                </c:pt>
                <c:pt idx="61">
                  <c:v>314</c:v>
                </c:pt>
                <c:pt idx="62">
                  <c:v>312</c:v>
                </c:pt>
                <c:pt idx="63">
                  <c:v>311</c:v>
                </c:pt>
                <c:pt idx="64">
                  <c:v>310</c:v>
                </c:pt>
                <c:pt idx="65">
                  <c:v>308</c:v>
                </c:pt>
                <c:pt idx="66">
                  <c:v>307</c:v>
                </c:pt>
                <c:pt idx="67">
                  <c:v>306</c:v>
                </c:pt>
                <c:pt idx="68">
                  <c:v>305</c:v>
                </c:pt>
                <c:pt idx="69">
                  <c:v>303</c:v>
                </c:pt>
                <c:pt idx="70">
                  <c:v>302</c:v>
                </c:pt>
                <c:pt idx="71">
                  <c:v>303</c:v>
                </c:pt>
                <c:pt idx="72">
                  <c:v>305</c:v>
                </c:pt>
                <c:pt idx="73">
                  <c:v>306</c:v>
                </c:pt>
                <c:pt idx="74">
                  <c:v>308</c:v>
                </c:pt>
                <c:pt idx="75">
                  <c:v>309</c:v>
                </c:pt>
                <c:pt idx="76">
                  <c:v>311</c:v>
                </c:pt>
                <c:pt idx="77">
                  <c:v>312</c:v>
                </c:pt>
                <c:pt idx="78">
                  <c:v>314</c:v>
                </c:pt>
                <c:pt idx="79">
                  <c:v>315</c:v>
                </c:pt>
                <c:pt idx="80">
                  <c:v>310</c:v>
                </c:pt>
                <c:pt idx="81">
                  <c:v>306</c:v>
                </c:pt>
                <c:pt idx="82">
                  <c:v>301</c:v>
                </c:pt>
                <c:pt idx="83">
                  <c:v>296</c:v>
                </c:pt>
                <c:pt idx="84">
                  <c:v>292</c:v>
                </c:pt>
                <c:pt idx="85">
                  <c:v>287</c:v>
                </c:pt>
                <c:pt idx="86">
                  <c:v>282</c:v>
                </c:pt>
                <c:pt idx="87">
                  <c:v>277</c:v>
                </c:pt>
                <c:pt idx="88">
                  <c:v>273</c:v>
                </c:pt>
                <c:pt idx="89">
                  <c:v>268</c:v>
                </c:pt>
                <c:pt idx="90">
                  <c:v>267</c:v>
                </c:pt>
                <c:pt idx="91">
                  <c:v>266</c:v>
                </c:pt>
                <c:pt idx="92">
                  <c:v>264</c:v>
                </c:pt>
                <c:pt idx="93">
                  <c:v>263</c:v>
                </c:pt>
                <c:pt idx="94">
                  <c:v>263</c:v>
                </c:pt>
                <c:pt idx="95">
                  <c:v>262</c:v>
                </c:pt>
                <c:pt idx="96">
                  <c:v>261</c:v>
                </c:pt>
                <c:pt idx="97">
                  <c:v>260</c:v>
                </c:pt>
                <c:pt idx="98">
                  <c:v>259</c:v>
                </c:pt>
                <c:pt idx="99">
                  <c:v>258</c:v>
                </c:pt>
                <c:pt idx="100">
                  <c:v>253</c:v>
                </c:pt>
                <c:pt idx="101">
                  <c:v>248</c:v>
                </c:pt>
                <c:pt idx="102">
                  <c:v>243</c:v>
                </c:pt>
                <c:pt idx="103">
                  <c:v>238</c:v>
                </c:pt>
                <c:pt idx="104">
                  <c:v>234</c:v>
                </c:pt>
                <c:pt idx="105">
                  <c:v>229</c:v>
                </c:pt>
                <c:pt idx="106">
                  <c:v>224</c:v>
                </c:pt>
                <c:pt idx="107">
                  <c:v>219</c:v>
                </c:pt>
                <c:pt idx="108">
                  <c:v>214</c:v>
                </c:pt>
                <c:pt idx="109">
                  <c:v>212</c:v>
                </c:pt>
                <c:pt idx="110">
                  <c:v>209</c:v>
                </c:pt>
                <c:pt idx="111">
                  <c:v>207</c:v>
                </c:pt>
                <c:pt idx="112">
                  <c:v>204</c:v>
                </c:pt>
                <c:pt idx="113">
                  <c:v>202</c:v>
                </c:pt>
                <c:pt idx="114">
                  <c:v>199</c:v>
                </c:pt>
                <c:pt idx="115">
                  <c:v>197</c:v>
                </c:pt>
                <c:pt idx="116">
                  <c:v>194</c:v>
                </c:pt>
                <c:pt idx="117">
                  <c:v>192</c:v>
                </c:pt>
                <c:pt idx="118">
                  <c:v>189</c:v>
                </c:pt>
                <c:pt idx="119">
                  <c:v>187</c:v>
                </c:pt>
                <c:pt idx="120">
                  <c:v>184</c:v>
                </c:pt>
                <c:pt idx="121">
                  <c:v>182</c:v>
                </c:pt>
                <c:pt idx="122">
                  <c:v>180</c:v>
                </c:pt>
                <c:pt idx="123">
                  <c:v>179</c:v>
                </c:pt>
                <c:pt idx="124">
                  <c:v>177</c:v>
                </c:pt>
                <c:pt idx="125">
                  <c:v>175</c:v>
                </c:pt>
                <c:pt idx="126">
                  <c:v>173</c:v>
                </c:pt>
                <c:pt idx="127">
                  <c:v>172</c:v>
                </c:pt>
                <c:pt idx="128">
                  <c:v>170</c:v>
                </c:pt>
                <c:pt idx="129">
                  <c:v>168</c:v>
                </c:pt>
                <c:pt idx="130">
                  <c:v>166</c:v>
                </c:pt>
                <c:pt idx="131">
                  <c:v>165</c:v>
                </c:pt>
                <c:pt idx="132">
                  <c:v>163</c:v>
                </c:pt>
                <c:pt idx="133">
                  <c:v>162</c:v>
                </c:pt>
                <c:pt idx="134">
                  <c:v>160</c:v>
                </c:pt>
                <c:pt idx="135">
                  <c:v>159</c:v>
                </c:pt>
                <c:pt idx="136">
                  <c:v>157</c:v>
                </c:pt>
                <c:pt idx="137">
                  <c:v>156</c:v>
                </c:pt>
                <c:pt idx="138">
                  <c:v>154</c:v>
                </c:pt>
                <c:pt idx="139">
                  <c:v>153</c:v>
                </c:pt>
                <c:pt idx="140">
                  <c:v>151</c:v>
                </c:pt>
                <c:pt idx="141">
                  <c:v>149</c:v>
                </c:pt>
                <c:pt idx="142">
                  <c:v>146</c:v>
                </c:pt>
                <c:pt idx="143">
                  <c:v>144</c:v>
                </c:pt>
                <c:pt idx="144">
                  <c:v>141</c:v>
                </c:pt>
                <c:pt idx="145">
                  <c:v>139</c:v>
                </c:pt>
                <c:pt idx="146">
                  <c:v>136</c:v>
                </c:pt>
                <c:pt idx="147">
                  <c:v>134</c:v>
                </c:pt>
                <c:pt idx="148">
                  <c:v>131</c:v>
                </c:pt>
                <c:pt idx="149">
                  <c:v>129</c:v>
                </c:pt>
                <c:pt idx="150">
                  <c:v>126</c:v>
                </c:pt>
                <c:pt idx="151">
                  <c:v>124</c:v>
                </c:pt>
                <c:pt idx="152">
                  <c:v>121</c:v>
                </c:pt>
                <c:pt idx="153">
                  <c:v>119</c:v>
                </c:pt>
                <c:pt idx="154">
                  <c:v>116</c:v>
                </c:pt>
                <c:pt idx="155">
                  <c:v>114</c:v>
                </c:pt>
                <c:pt idx="156">
                  <c:v>114</c:v>
                </c:pt>
                <c:pt idx="157">
                  <c:v>114</c:v>
                </c:pt>
                <c:pt idx="158">
                  <c:v>114</c:v>
                </c:pt>
                <c:pt idx="159">
                  <c:v>115</c:v>
                </c:pt>
                <c:pt idx="160">
                  <c:v>115</c:v>
                </c:pt>
                <c:pt idx="161">
                  <c:v>115</c:v>
                </c:pt>
                <c:pt idx="162">
                  <c:v>115</c:v>
                </c:pt>
                <c:pt idx="163">
                  <c:v>115</c:v>
                </c:pt>
                <c:pt idx="164">
                  <c:v>115</c:v>
                </c:pt>
                <c:pt idx="165">
                  <c:v>115</c:v>
                </c:pt>
                <c:pt idx="166">
                  <c:v>116</c:v>
                </c:pt>
                <c:pt idx="167">
                  <c:v>116</c:v>
                </c:pt>
                <c:pt idx="168">
                  <c:v>116</c:v>
                </c:pt>
                <c:pt idx="169">
                  <c:v>116</c:v>
                </c:pt>
                <c:pt idx="170">
                  <c:v>116</c:v>
                </c:pt>
                <c:pt idx="171">
                  <c:v>117</c:v>
                </c:pt>
                <c:pt idx="172">
                  <c:v>117</c:v>
                </c:pt>
                <c:pt idx="173">
                  <c:v>117</c:v>
                </c:pt>
                <c:pt idx="174">
                  <c:v>118</c:v>
                </c:pt>
                <c:pt idx="175">
                  <c:v>118</c:v>
                </c:pt>
                <c:pt idx="176">
                  <c:v>118</c:v>
                </c:pt>
                <c:pt idx="177">
                  <c:v>119</c:v>
                </c:pt>
                <c:pt idx="178">
                  <c:v>119</c:v>
                </c:pt>
                <c:pt idx="179">
                  <c:v>127</c:v>
                </c:pt>
                <c:pt idx="180">
                  <c:v>135</c:v>
                </c:pt>
                <c:pt idx="181">
                  <c:v>143</c:v>
                </c:pt>
                <c:pt idx="182">
                  <c:v>151</c:v>
                </c:pt>
                <c:pt idx="183">
                  <c:v>159</c:v>
                </c:pt>
                <c:pt idx="184">
                  <c:v>167</c:v>
                </c:pt>
                <c:pt idx="185">
                  <c:v>175</c:v>
                </c:pt>
                <c:pt idx="186">
                  <c:v>183</c:v>
                </c:pt>
                <c:pt idx="187">
                  <c:v>191</c:v>
                </c:pt>
                <c:pt idx="188">
                  <c:v>199</c:v>
                </c:pt>
                <c:pt idx="189">
                  <c:v>207</c:v>
                </c:pt>
                <c:pt idx="190">
                  <c:v>215</c:v>
                </c:pt>
                <c:pt idx="191">
                  <c:v>236</c:v>
                </c:pt>
                <c:pt idx="192">
                  <c:v>258</c:v>
                </c:pt>
                <c:pt idx="193">
                  <c:v>279</c:v>
                </c:pt>
                <c:pt idx="194">
                  <c:v>300</c:v>
                </c:pt>
                <c:pt idx="195">
                  <c:v>322</c:v>
                </c:pt>
                <c:pt idx="196">
                  <c:v>343</c:v>
                </c:pt>
                <c:pt idx="197">
                  <c:v>364</c:v>
                </c:pt>
                <c:pt idx="198">
                  <c:v>386</c:v>
                </c:pt>
                <c:pt idx="199">
                  <c:v>407</c:v>
                </c:pt>
                <c:pt idx="200">
                  <c:v>453</c:v>
                </c:pt>
                <c:pt idx="201">
                  <c:v>491</c:v>
                </c:pt>
                <c:pt idx="202">
                  <c:v>548</c:v>
                </c:pt>
                <c:pt idx="203">
                  <c:v>670</c:v>
                </c:pt>
                <c:pt idx="204">
                  <c:v>724</c:v>
                </c:pt>
                <c:pt idx="205">
                  <c:v>825</c:v>
                </c:pt>
                <c:pt idx="206">
                  <c:v>955</c:v>
                </c:pt>
                <c:pt idx="207">
                  <c:v>1120</c:v>
                </c:pt>
                <c:pt idx="208">
                  <c:v>1250</c:v>
                </c:pt>
                <c:pt idx="209">
                  <c:v>1430</c:v>
                </c:pt>
                <c:pt idx="210">
                  <c:v>1380</c:v>
                </c:pt>
                <c:pt idx="211">
                  <c:v>1130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6A1-427A-8129-D9FA960D2CF0}"/>
            </c:ext>
          </c:extLst>
        </c:ser>
        <c:ser>
          <c:idx val="1"/>
          <c:order val="1"/>
          <c:tx>
            <c:strRef>
              <c:f>'спал Селенга Мостовой'!$C$1</c:f>
              <c:strCache>
                <c:ptCount val="1"/>
                <c:pt idx="0">
                  <c:v>1961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Мостовой'!$C$2:$C$213</c:f>
              <c:numCache>
                <c:formatCode>General</c:formatCode>
                <c:ptCount val="212"/>
                <c:pt idx="0">
                  <c:v>2480</c:v>
                </c:pt>
                <c:pt idx="1">
                  <c:v>2440</c:v>
                </c:pt>
                <c:pt idx="2">
                  <c:v>2350</c:v>
                </c:pt>
                <c:pt idx="3">
                  <c:v>2350</c:v>
                </c:pt>
                <c:pt idx="4">
                  <c:v>2310</c:v>
                </c:pt>
                <c:pt idx="5">
                  <c:v>2200</c:v>
                </c:pt>
                <c:pt idx="6">
                  <c:v>2080</c:v>
                </c:pt>
                <c:pt idx="7">
                  <c:v>2040</c:v>
                </c:pt>
                <c:pt idx="8">
                  <c:v>1960</c:v>
                </c:pt>
                <c:pt idx="9">
                  <c:v>1930</c:v>
                </c:pt>
                <c:pt idx="10">
                  <c:v>1880</c:v>
                </c:pt>
                <c:pt idx="11">
                  <c:v>1840</c:v>
                </c:pt>
                <c:pt idx="12">
                  <c:v>1800</c:v>
                </c:pt>
                <c:pt idx="13">
                  <c:v>1760</c:v>
                </c:pt>
                <c:pt idx="14">
                  <c:v>1730</c:v>
                </c:pt>
                <c:pt idx="15">
                  <c:v>1700</c:v>
                </c:pt>
                <c:pt idx="16">
                  <c:v>1660</c:v>
                </c:pt>
                <c:pt idx="17">
                  <c:v>1640</c:v>
                </c:pt>
                <c:pt idx="18">
                  <c:v>1610</c:v>
                </c:pt>
                <c:pt idx="19">
                  <c:v>1590</c:v>
                </c:pt>
                <c:pt idx="20">
                  <c:v>1570</c:v>
                </c:pt>
                <c:pt idx="21">
                  <c:v>1530</c:v>
                </c:pt>
                <c:pt idx="22">
                  <c:v>1480</c:v>
                </c:pt>
                <c:pt idx="23">
                  <c:v>1410</c:v>
                </c:pt>
                <c:pt idx="24">
                  <c:v>1390</c:v>
                </c:pt>
                <c:pt idx="25">
                  <c:v>1370</c:v>
                </c:pt>
                <c:pt idx="26">
                  <c:v>1240</c:v>
                </c:pt>
                <c:pt idx="27">
                  <c:v>1160</c:v>
                </c:pt>
                <c:pt idx="28">
                  <c:v>1080</c:v>
                </c:pt>
                <c:pt idx="29">
                  <c:v>1020</c:v>
                </c:pt>
                <c:pt idx="30">
                  <c:v>970</c:v>
                </c:pt>
                <c:pt idx="31">
                  <c:v>910</c:v>
                </c:pt>
                <c:pt idx="32">
                  <c:v>871</c:v>
                </c:pt>
                <c:pt idx="33">
                  <c:v>828</c:v>
                </c:pt>
                <c:pt idx="34">
                  <c:v>816</c:v>
                </c:pt>
                <c:pt idx="35">
                  <c:v>792</c:v>
                </c:pt>
                <c:pt idx="36">
                  <c:v>781</c:v>
                </c:pt>
                <c:pt idx="37">
                  <c:v>737</c:v>
                </c:pt>
                <c:pt idx="38">
                  <c:v>689</c:v>
                </c:pt>
                <c:pt idx="39">
                  <c:v>648</c:v>
                </c:pt>
                <c:pt idx="40">
                  <c:v>615</c:v>
                </c:pt>
                <c:pt idx="41">
                  <c:v>581</c:v>
                </c:pt>
                <c:pt idx="42">
                  <c:v>529</c:v>
                </c:pt>
                <c:pt idx="43">
                  <c:v>458</c:v>
                </c:pt>
                <c:pt idx="44">
                  <c:v>429</c:v>
                </c:pt>
                <c:pt idx="45">
                  <c:v>399</c:v>
                </c:pt>
                <c:pt idx="46">
                  <c:v>389</c:v>
                </c:pt>
                <c:pt idx="47">
                  <c:v>381</c:v>
                </c:pt>
                <c:pt idx="48">
                  <c:v>373</c:v>
                </c:pt>
                <c:pt idx="49">
                  <c:v>364</c:v>
                </c:pt>
                <c:pt idx="50">
                  <c:v>356</c:v>
                </c:pt>
                <c:pt idx="51">
                  <c:v>348</c:v>
                </c:pt>
                <c:pt idx="52">
                  <c:v>340</c:v>
                </c:pt>
                <c:pt idx="53">
                  <c:v>331</c:v>
                </c:pt>
                <c:pt idx="54">
                  <c:v>323</c:v>
                </c:pt>
                <c:pt idx="55">
                  <c:v>315</c:v>
                </c:pt>
                <c:pt idx="56">
                  <c:v>307</c:v>
                </c:pt>
                <c:pt idx="57">
                  <c:v>298</c:v>
                </c:pt>
                <c:pt idx="58">
                  <c:v>290</c:v>
                </c:pt>
                <c:pt idx="59">
                  <c:v>282</c:v>
                </c:pt>
                <c:pt idx="60">
                  <c:v>274</c:v>
                </c:pt>
                <c:pt idx="61">
                  <c:v>265</c:v>
                </c:pt>
                <c:pt idx="62">
                  <c:v>257</c:v>
                </c:pt>
                <c:pt idx="63">
                  <c:v>249</c:v>
                </c:pt>
                <c:pt idx="64">
                  <c:v>241</c:v>
                </c:pt>
                <c:pt idx="65">
                  <c:v>232</c:v>
                </c:pt>
                <c:pt idx="66">
                  <c:v>224</c:v>
                </c:pt>
                <c:pt idx="67">
                  <c:v>216</c:v>
                </c:pt>
                <c:pt idx="68">
                  <c:v>208</c:v>
                </c:pt>
                <c:pt idx="69">
                  <c:v>199</c:v>
                </c:pt>
                <c:pt idx="70">
                  <c:v>191</c:v>
                </c:pt>
                <c:pt idx="71">
                  <c:v>183</c:v>
                </c:pt>
                <c:pt idx="72">
                  <c:v>175</c:v>
                </c:pt>
                <c:pt idx="73">
                  <c:v>166</c:v>
                </c:pt>
                <c:pt idx="74">
                  <c:v>158</c:v>
                </c:pt>
                <c:pt idx="75">
                  <c:v>150</c:v>
                </c:pt>
                <c:pt idx="76">
                  <c:v>142</c:v>
                </c:pt>
                <c:pt idx="77">
                  <c:v>133</c:v>
                </c:pt>
                <c:pt idx="78">
                  <c:v>125</c:v>
                </c:pt>
                <c:pt idx="79">
                  <c:v>128</c:v>
                </c:pt>
                <c:pt idx="80">
                  <c:v>130</c:v>
                </c:pt>
                <c:pt idx="81">
                  <c:v>133</c:v>
                </c:pt>
                <c:pt idx="82">
                  <c:v>135</c:v>
                </c:pt>
                <c:pt idx="83">
                  <c:v>138</c:v>
                </c:pt>
                <c:pt idx="84">
                  <c:v>141</c:v>
                </c:pt>
                <c:pt idx="85">
                  <c:v>143</c:v>
                </c:pt>
                <c:pt idx="86">
                  <c:v>146</c:v>
                </c:pt>
                <c:pt idx="87">
                  <c:v>149</c:v>
                </c:pt>
                <c:pt idx="88">
                  <c:v>151</c:v>
                </c:pt>
                <c:pt idx="89">
                  <c:v>154</c:v>
                </c:pt>
                <c:pt idx="90">
                  <c:v>156</c:v>
                </c:pt>
                <c:pt idx="91">
                  <c:v>159</c:v>
                </c:pt>
                <c:pt idx="123">
                  <c:v>214</c:v>
                </c:pt>
                <c:pt idx="124">
                  <c:v>214</c:v>
                </c:pt>
                <c:pt idx="125">
                  <c:v>214</c:v>
                </c:pt>
                <c:pt idx="126">
                  <c:v>214</c:v>
                </c:pt>
                <c:pt idx="127">
                  <c:v>214</c:v>
                </c:pt>
                <c:pt idx="128">
                  <c:v>214</c:v>
                </c:pt>
                <c:pt idx="129">
                  <c:v>214</c:v>
                </c:pt>
                <c:pt idx="130">
                  <c:v>214</c:v>
                </c:pt>
                <c:pt idx="131">
                  <c:v>216</c:v>
                </c:pt>
                <c:pt idx="132">
                  <c:v>217</c:v>
                </c:pt>
                <c:pt idx="133">
                  <c:v>219</c:v>
                </c:pt>
                <c:pt idx="134">
                  <c:v>220</c:v>
                </c:pt>
                <c:pt idx="135">
                  <c:v>222</c:v>
                </c:pt>
                <c:pt idx="136">
                  <c:v>223</c:v>
                </c:pt>
                <c:pt idx="137">
                  <c:v>225</c:v>
                </c:pt>
                <c:pt idx="138">
                  <c:v>226</c:v>
                </c:pt>
                <c:pt idx="139">
                  <c:v>228</c:v>
                </c:pt>
                <c:pt idx="140">
                  <c:v>229</c:v>
                </c:pt>
                <c:pt idx="141">
                  <c:v>231</c:v>
                </c:pt>
                <c:pt idx="142">
                  <c:v>232</c:v>
                </c:pt>
                <c:pt idx="143">
                  <c:v>233</c:v>
                </c:pt>
                <c:pt idx="144">
                  <c:v>235</c:v>
                </c:pt>
                <c:pt idx="145">
                  <c:v>236</c:v>
                </c:pt>
                <c:pt idx="146">
                  <c:v>237</c:v>
                </c:pt>
                <c:pt idx="147">
                  <c:v>238</c:v>
                </c:pt>
                <c:pt idx="148">
                  <c:v>240</c:v>
                </c:pt>
                <c:pt idx="149">
                  <c:v>241</c:v>
                </c:pt>
                <c:pt idx="150">
                  <c:v>242</c:v>
                </c:pt>
                <c:pt idx="151">
                  <c:v>242</c:v>
                </c:pt>
                <c:pt idx="152">
                  <c:v>243</c:v>
                </c:pt>
                <c:pt idx="153">
                  <c:v>243</c:v>
                </c:pt>
                <c:pt idx="154">
                  <c:v>244</c:v>
                </c:pt>
                <c:pt idx="155">
                  <c:v>244</c:v>
                </c:pt>
                <c:pt idx="156">
                  <c:v>245</c:v>
                </c:pt>
                <c:pt idx="157">
                  <c:v>245</c:v>
                </c:pt>
                <c:pt idx="158">
                  <c:v>246</c:v>
                </c:pt>
                <c:pt idx="159">
                  <c:v>251</c:v>
                </c:pt>
                <c:pt idx="160">
                  <c:v>256</c:v>
                </c:pt>
                <c:pt idx="161">
                  <c:v>261</c:v>
                </c:pt>
                <c:pt idx="162">
                  <c:v>266</c:v>
                </c:pt>
                <c:pt idx="163">
                  <c:v>271</c:v>
                </c:pt>
                <c:pt idx="164">
                  <c:v>275</c:v>
                </c:pt>
                <c:pt idx="165">
                  <c:v>280</c:v>
                </c:pt>
                <c:pt idx="166">
                  <c:v>285</c:v>
                </c:pt>
                <c:pt idx="167">
                  <c:v>290</c:v>
                </c:pt>
                <c:pt idx="168">
                  <c:v>295</c:v>
                </c:pt>
                <c:pt idx="169">
                  <c:v>300</c:v>
                </c:pt>
                <c:pt idx="170">
                  <c:v>301</c:v>
                </c:pt>
                <c:pt idx="171">
                  <c:v>301</c:v>
                </c:pt>
                <c:pt idx="172">
                  <c:v>302</c:v>
                </c:pt>
                <c:pt idx="173">
                  <c:v>302</c:v>
                </c:pt>
                <c:pt idx="174">
                  <c:v>303</c:v>
                </c:pt>
                <c:pt idx="175">
                  <c:v>303</c:v>
                </c:pt>
                <c:pt idx="176">
                  <c:v>304</c:v>
                </c:pt>
                <c:pt idx="177">
                  <c:v>304</c:v>
                </c:pt>
                <c:pt idx="178">
                  <c:v>305</c:v>
                </c:pt>
                <c:pt idx="179">
                  <c:v>305</c:v>
                </c:pt>
                <c:pt idx="180">
                  <c:v>313</c:v>
                </c:pt>
                <c:pt idx="181">
                  <c:v>330</c:v>
                </c:pt>
                <c:pt idx="182">
                  <c:v>342</c:v>
                </c:pt>
                <c:pt idx="183">
                  <c:v>348</c:v>
                </c:pt>
                <c:pt idx="184">
                  <c:v>372</c:v>
                </c:pt>
                <c:pt idx="185">
                  <c:v>375</c:v>
                </c:pt>
                <c:pt idx="186">
                  <c:v>422</c:v>
                </c:pt>
                <c:pt idx="187">
                  <c:v>462</c:v>
                </c:pt>
                <c:pt idx="188">
                  <c:v>475</c:v>
                </c:pt>
                <c:pt idx="189">
                  <c:v>544</c:v>
                </c:pt>
                <c:pt idx="190">
                  <c:v>557</c:v>
                </c:pt>
                <c:pt idx="191">
                  <c:v>588</c:v>
                </c:pt>
                <c:pt idx="192">
                  <c:v>702</c:v>
                </c:pt>
                <c:pt idx="193">
                  <c:v>755</c:v>
                </c:pt>
                <c:pt idx="194">
                  <c:v>944</c:v>
                </c:pt>
                <c:pt idx="195">
                  <c:v>1040</c:v>
                </c:pt>
                <c:pt idx="196">
                  <c:v>1070</c:v>
                </c:pt>
                <c:pt idx="197">
                  <c:v>1130</c:v>
                </c:pt>
                <c:pt idx="198">
                  <c:v>1210</c:v>
                </c:pt>
                <c:pt idx="199">
                  <c:v>1230</c:v>
                </c:pt>
                <c:pt idx="200">
                  <c:v>1290</c:v>
                </c:pt>
                <c:pt idx="201">
                  <c:v>1310</c:v>
                </c:pt>
                <c:pt idx="202">
                  <c:v>1480</c:v>
                </c:pt>
                <c:pt idx="203">
                  <c:v>1580</c:v>
                </c:pt>
                <c:pt idx="204">
                  <c:v>1650</c:v>
                </c:pt>
                <c:pt idx="205">
                  <c:v>1700</c:v>
                </c:pt>
                <c:pt idx="206">
                  <c:v>1770</c:v>
                </c:pt>
                <c:pt idx="207">
                  <c:v>1710</c:v>
                </c:pt>
                <c:pt idx="208">
                  <c:v>1610</c:v>
                </c:pt>
                <c:pt idx="209">
                  <c:v>1470</c:v>
                </c:pt>
                <c:pt idx="210">
                  <c:v>1450</c:v>
                </c:pt>
                <c:pt idx="211">
                  <c:v>1300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6A1-427A-8129-D9FA960D2CF0}"/>
            </c:ext>
          </c:extLst>
        </c:ser>
        <c:ser>
          <c:idx val="2"/>
          <c:order val="2"/>
          <c:tx>
            <c:strRef>
              <c:f>'спал Селенга Мостовой'!$D$1</c:f>
              <c:strCache>
                <c:ptCount val="1"/>
                <c:pt idx="0">
                  <c:v>1962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Мостовой'!$D$2:$D$213</c:f>
              <c:numCache>
                <c:formatCode>General</c:formatCode>
                <c:ptCount val="212"/>
                <c:pt idx="0">
                  <c:v>2340</c:v>
                </c:pt>
                <c:pt idx="1">
                  <c:v>2300</c:v>
                </c:pt>
                <c:pt idx="2">
                  <c:v>2250</c:v>
                </c:pt>
                <c:pt idx="3">
                  <c:v>2200</c:v>
                </c:pt>
                <c:pt idx="4">
                  <c:v>2180</c:v>
                </c:pt>
                <c:pt idx="5">
                  <c:v>2170</c:v>
                </c:pt>
                <c:pt idx="6">
                  <c:v>2140</c:v>
                </c:pt>
                <c:pt idx="7">
                  <c:v>2100</c:v>
                </c:pt>
                <c:pt idx="8">
                  <c:v>2050</c:v>
                </c:pt>
                <c:pt idx="9">
                  <c:v>2000</c:v>
                </c:pt>
                <c:pt idx="10">
                  <c:v>1960</c:v>
                </c:pt>
                <c:pt idx="11">
                  <c:v>1920</c:v>
                </c:pt>
                <c:pt idx="12">
                  <c:v>1880</c:v>
                </c:pt>
                <c:pt idx="13">
                  <c:v>1840</c:v>
                </c:pt>
                <c:pt idx="14">
                  <c:v>1790</c:v>
                </c:pt>
                <c:pt idx="15">
                  <c:v>1760</c:v>
                </c:pt>
                <c:pt idx="16">
                  <c:v>1730</c:v>
                </c:pt>
                <c:pt idx="17">
                  <c:v>1650</c:v>
                </c:pt>
                <c:pt idx="18">
                  <c:v>1620</c:v>
                </c:pt>
                <c:pt idx="19">
                  <c:v>1580</c:v>
                </c:pt>
                <c:pt idx="20">
                  <c:v>1550</c:v>
                </c:pt>
                <c:pt idx="21">
                  <c:v>1480</c:v>
                </c:pt>
                <c:pt idx="22">
                  <c:v>1440</c:v>
                </c:pt>
                <c:pt idx="23">
                  <c:v>1390</c:v>
                </c:pt>
                <c:pt idx="24">
                  <c:v>1360</c:v>
                </c:pt>
                <c:pt idx="25">
                  <c:v>1360</c:v>
                </c:pt>
                <c:pt idx="26">
                  <c:v>1330</c:v>
                </c:pt>
                <c:pt idx="27">
                  <c:v>1300</c:v>
                </c:pt>
                <c:pt idx="28">
                  <c:v>1190</c:v>
                </c:pt>
                <c:pt idx="29">
                  <c:v>1110</c:v>
                </c:pt>
                <c:pt idx="30">
                  <c:v>1050</c:v>
                </c:pt>
                <c:pt idx="31">
                  <c:v>976</c:v>
                </c:pt>
                <c:pt idx="32">
                  <c:v>920</c:v>
                </c:pt>
                <c:pt idx="33">
                  <c:v>844</c:v>
                </c:pt>
                <c:pt idx="34">
                  <c:v>824</c:v>
                </c:pt>
                <c:pt idx="35">
                  <c:v>775</c:v>
                </c:pt>
                <c:pt idx="36">
                  <c:v>717</c:v>
                </c:pt>
                <c:pt idx="37">
                  <c:v>683</c:v>
                </c:pt>
                <c:pt idx="38">
                  <c:v>638</c:v>
                </c:pt>
                <c:pt idx="39">
                  <c:v>633</c:v>
                </c:pt>
                <c:pt idx="40">
                  <c:v>588</c:v>
                </c:pt>
                <c:pt idx="41">
                  <c:v>550</c:v>
                </c:pt>
                <c:pt idx="42">
                  <c:v>508</c:v>
                </c:pt>
                <c:pt idx="43">
                  <c:v>509</c:v>
                </c:pt>
                <c:pt idx="44">
                  <c:v>501</c:v>
                </c:pt>
                <c:pt idx="45">
                  <c:v>492</c:v>
                </c:pt>
                <c:pt idx="46">
                  <c:v>484</c:v>
                </c:pt>
                <c:pt idx="47">
                  <c:v>475</c:v>
                </c:pt>
                <c:pt idx="48">
                  <c:v>467</c:v>
                </c:pt>
                <c:pt idx="49">
                  <c:v>458</c:v>
                </c:pt>
                <c:pt idx="50">
                  <c:v>450</c:v>
                </c:pt>
                <c:pt idx="51">
                  <c:v>441</c:v>
                </c:pt>
                <c:pt idx="52">
                  <c:v>433</c:v>
                </c:pt>
                <c:pt idx="53">
                  <c:v>424</c:v>
                </c:pt>
                <c:pt idx="54">
                  <c:v>416</c:v>
                </c:pt>
                <c:pt idx="55">
                  <c:v>407</c:v>
                </c:pt>
                <c:pt idx="56">
                  <c:v>399</c:v>
                </c:pt>
                <c:pt idx="57">
                  <c:v>390</c:v>
                </c:pt>
                <c:pt idx="58">
                  <c:v>382</c:v>
                </c:pt>
                <c:pt idx="59">
                  <c:v>373</c:v>
                </c:pt>
                <c:pt idx="60">
                  <c:v>365</c:v>
                </c:pt>
                <c:pt idx="61">
                  <c:v>356</c:v>
                </c:pt>
                <c:pt idx="62">
                  <c:v>348</c:v>
                </c:pt>
                <c:pt idx="63">
                  <c:v>343</c:v>
                </c:pt>
                <c:pt idx="64">
                  <c:v>338</c:v>
                </c:pt>
                <c:pt idx="65">
                  <c:v>333</c:v>
                </c:pt>
                <c:pt idx="66">
                  <c:v>329</c:v>
                </c:pt>
                <c:pt idx="67">
                  <c:v>324</c:v>
                </c:pt>
                <c:pt idx="68">
                  <c:v>319</c:v>
                </c:pt>
                <c:pt idx="69">
                  <c:v>314</c:v>
                </c:pt>
                <c:pt idx="70">
                  <c:v>314</c:v>
                </c:pt>
                <c:pt idx="71">
                  <c:v>313</c:v>
                </c:pt>
                <c:pt idx="72">
                  <c:v>313</c:v>
                </c:pt>
                <c:pt idx="73">
                  <c:v>313</c:v>
                </c:pt>
                <c:pt idx="74">
                  <c:v>313</c:v>
                </c:pt>
                <c:pt idx="75">
                  <c:v>312</c:v>
                </c:pt>
                <c:pt idx="76">
                  <c:v>312</c:v>
                </c:pt>
                <c:pt idx="77">
                  <c:v>312</c:v>
                </c:pt>
                <c:pt idx="78">
                  <c:v>311</c:v>
                </c:pt>
                <c:pt idx="79">
                  <c:v>311</c:v>
                </c:pt>
                <c:pt idx="80">
                  <c:v>311</c:v>
                </c:pt>
                <c:pt idx="81">
                  <c:v>311</c:v>
                </c:pt>
                <c:pt idx="82">
                  <c:v>310</c:v>
                </c:pt>
                <c:pt idx="83">
                  <c:v>310</c:v>
                </c:pt>
                <c:pt idx="84">
                  <c:v>310</c:v>
                </c:pt>
                <c:pt idx="85">
                  <c:v>309</c:v>
                </c:pt>
                <c:pt idx="86">
                  <c:v>309</c:v>
                </c:pt>
                <c:pt idx="87">
                  <c:v>309</c:v>
                </c:pt>
                <c:pt idx="88">
                  <c:v>309</c:v>
                </c:pt>
                <c:pt idx="89">
                  <c:v>308</c:v>
                </c:pt>
                <c:pt idx="90">
                  <c:v>308</c:v>
                </c:pt>
                <c:pt idx="91">
                  <c:v>301</c:v>
                </c:pt>
                <c:pt idx="92">
                  <c:v>286</c:v>
                </c:pt>
                <c:pt idx="93">
                  <c:v>279</c:v>
                </c:pt>
                <c:pt idx="94">
                  <c:v>272</c:v>
                </c:pt>
                <c:pt idx="95">
                  <c:v>265</c:v>
                </c:pt>
                <c:pt idx="96">
                  <c:v>258</c:v>
                </c:pt>
                <c:pt idx="97">
                  <c:v>251</c:v>
                </c:pt>
                <c:pt idx="98">
                  <c:v>243</c:v>
                </c:pt>
                <c:pt idx="99">
                  <c:v>236</c:v>
                </c:pt>
                <c:pt idx="100">
                  <c:v>229</c:v>
                </c:pt>
                <c:pt idx="101">
                  <c:v>228</c:v>
                </c:pt>
                <c:pt idx="102">
                  <c:v>227</c:v>
                </c:pt>
                <c:pt idx="103">
                  <c:v>226</c:v>
                </c:pt>
                <c:pt idx="104">
                  <c:v>225</c:v>
                </c:pt>
                <c:pt idx="105">
                  <c:v>225</c:v>
                </c:pt>
                <c:pt idx="106">
                  <c:v>224</c:v>
                </c:pt>
                <c:pt idx="107">
                  <c:v>223</c:v>
                </c:pt>
                <c:pt idx="108">
                  <c:v>222</c:v>
                </c:pt>
                <c:pt idx="109">
                  <c:v>221</c:v>
                </c:pt>
                <c:pt idx="110">
                  <c:v>220</c:v>
                </c:pt>
                <c:pt idx="111">
                  <c:v>219</c:v>
                </c:pt>
                <c:pt idx="112">
                  <c:v>217</c:v>
                </c:pt>
                <c:pt idx="113">
                  <c:v>216</c:v>
                </c:pt>
                <c:pt idx="114">
                  <c:v>215</c:v>
                </c:pt>
                <c:pt idx="115">
                  <c:v>214</c:v>
                </c:pt>
                <c:pt idx="116">
                  <c:v>212</c:v>
                </c:pt>
                <c:pt idx="117">
                  <c:v>211</c:v>
                </c:pt>
                <c:pt idx="118">
                  <c:v>210</c:v>
                </c:pt>
                <c:pt idx="119">
                  <c:v>209</c:v>
                </c:pt>
                <c:pt idx="120">
                  <c:v>207</c:v>
                </c:pt>
                <c:pt idx="121">
                  <c:v>206</c:v>
                </c:pt>
                <c:pt idx="122">
                  <c:v>205</c:v>
                </c:pt>
                <c:pt idx="123">
                  <c:v>204</c:v>
                </c:pt>
                <c:pt idx="124">
                  <c:v>203</c:v>
                </c:pt>
                <c:pt idx="125">
                  <c:v>202</c:v>
                </c:pt>
                <c:pt idx="126">
                  <c:v>201</c:v>
                </c:pt>
                <c:pt idx="127">
                  <c:v>200</c:v>
                </c:pt>
                <c:pt idx="128">
                  <c:v>198</c:v>
                </c:pt>
                <c:pt idx="129">
                  <c:v>197</c:v>
                </c:pt>
                <c:pt idx="130">
                  <c:v>196</c:v>
                </c:pt>
                <c:pt idx="131">
                  <c:v>196</c:v>
                </c:pt>
                <c:pt idx="132">
                  <c:v>196</c:v>
                </c:pt>
                <c:pt idx="133">
                  <c:v>196</c:v>
                </c:pt>
                <c:pt idx="134">
                  <c:v>196</c:v>
                </c:pt>
                <c:pt idx="135">
                  <c:v>196</c:v>
                </c:pt>
                <c:pt idx="136">
                  <c:v>196</c:v>
                </c:pt>
                <c:pt idx="137">
                  <c:v>196</c:v>
                </c:pt>
                <c:pt idx="138">
                  <c:v>197</c:v>
                </c:pt>
                <c:pt idx="139">
                  <c:v>197</c:v>
                </c:pt>
                <c:pt idx="140">
                  <c:v>197</c:v>
                </c:pt>
                <c:pt idx="141">
                  <c:v>197</c:v>
                </c:pt>
                <c:pt idx="142">
                  <c:v>197</c:v>
                </c:pt>
                <c:pt idx="143">
                  <c:v>197</c:v>
                </c:pt>
                <c:pt idx="144">
                  <c:v>197</c:v>
                </c:pt>
                <c:pt idx="145">
                  <c:v>197</c:v>
                </c:pt>
                <c:pt idx="146">
                  <c:v>197</c:v>
                </c:pt>
                <c:pt idx="147">
                  <c:v>197</c:v>
                </c:pt>
                <c:pt idx="148">
                  <c:v>197</c:v>
                </c:pt>
                <c:pt idx="149">
                  <c:v>197</c:v>
                </c:pt>
                <c:pt idx="150">
                  <c:v>198</c:v>
                </c:pt>
                <c:pt idx="151">
                  <c:v>199</c:v>
                </c:pt>
                <c:pt idx="152">
                  <c:v>201</c:v>
                </c:pt>
                <c:pt idx="153">
                  <c:v>202</c:v>
                </c:pt>
                <c:pt idx="154">
                  <c:v>203</c:v>
                </c:pt>
                <c:pt idx="155">
                  <c:v>204</c:v>
                </c:pt>
                <c:pt idx="156">
                  <c:v>205</c:v>
                </c:pt>
                <c:pt idx="157">
                  <c:v>207</c:v>
                </c:pt>
                <c:pt idx="158">
                  <c:v>208</c:v>
                </c:pt>
                <c:pt idx="159">
                  <c:v>209</c:v>
                </c:pt>
                <c:pt idx="160">
                  <c:v>210</c:v>
                </c:pt>
                <c:pt idx="161">
                  <c:v>211</c:v>
                </c:pt>
                <c:pt idx="162">
                  <c:v>211</c:v>
                </c:pt>
                <c:pt idx="163">
                  <c:v>212</c:v>
                </c:pt>
                <c:pt idx="164">
                  <c:v>213</c:v>
                </c:pt>
                <c:pt idx="165">
                  <c:v>214</c:v>
                </c:pt>
                <c:pt idx="166">
                  <c:v>215</c:v>
                </c:pt>
                <c:pt idx="167">
                  <c:v>216</c:v>
                </c:pt>
                <c:pt idx="168">
                  <c:v>216</c:v>
                </c:pt>
                <c:pt idx="169">
                  <c:v>217</c:v>
                </c:pt>
                <c:pt idx="170">
                  <c:v>218</c:v>
                </c:pt>
                <c:pt idx="171">
                  <c:v>220</c:v>
                </c:pt>
                <c:pt idx="172">
                  <c:v>221</c:v>
                </c:pt>
                <c:pt idx="173">
                  <c:v>223</c:v>
                </c:pt>
                <c:pt idx="174">
                  <c:v>224</c:v>
                </c:pt>
                <c:pt idx="175">
                  <c:v>226</c:v>
                </c:pt>
                <c:pt idx="176">
                  <c:v>228</c:v>
                </c:pt>
                <c:pt idx="177">
                  <c:v>229</c:v>
                </c:pt>
                <c:pt idx="178">
                  <c:v>231</c:v>
                </c:pt>
                <c:pt idx="179">
                  <c:v>232</c:v>
                </c:pt>
                <c:pt idx="180">
                  <c:v>234</c:v>
                </c:pt>
                <c:pt idx="181">
                  <c:v>235</c:v>
                </c:pt>
                <c:pt idx="182">
                  <c:v>264</c:v>
                </c:pt>
                <c:pt idx="183">
                  <c:v>286</c:v>
                </c:pt>
                <c:pt idx="184">
                  <c:v>303</c:v>
                </c:pt>
                <c:pt idx="185">
                  <c:v>309</c:v>
                </c:pt>
                <c:pt idx="186">
                  <c:v>396</c:v>
                </c:pt>
                <c:pt idx="187">
                  <c:v>422</c:v>
                </c:pt>
                <c:pt idx="188">
                  <c:v>434</c:v>
                </c:pt>
                <c:pt idx="189">
                  <c:v>464</c:v>
                </c:pt>
                <c:pt idx="190">
                  <c:v>614</c:v>
                </c:pt>
                <c:pt idx="191">
                  <c:v>763</c:v>
                </c:pt>
                <c:pt idx="192">
                  <c:v>829</c:v>
                </c:pt>
                <c:pt idx="193">
                  <c:v>920</c:v>
                </c:pt>
                <c:pt idx="194">
                  <c:v>1020</c:v>
                </c:pt>
                <c:pt idx="195">
                  <c:v>1080</c:v>
                </c:pt>
                <c:pt idx="196">
                  <c:v>1230</c:v>
                </c:pt>
                <c:pt idx="197">
                  <c:v>1750</c:v>
                </c:pt>
                <c:pt idx="198">
                  <c:v>1790</c:v>
                </c:pt>
                <c:pt idx="199">
                  <c:v>1820</c:v>
                </c:pt>
                <c:pt idx="200">
                  <c:v>1710</c:v>
                </c:pt>
                <c:pt idx="201">
                  <c:v>1560</c:v>
                </c:pt>
                <c:pt idx="202">
                  <c:v>1180</c:v>
                </c:pt>
                <c:pt idx="203">
                  <c:v>1070</c:v>
                </c:pt>
                <c:pt idx="204">
                  <c:v>1330</c:v>
                </c:pt>
                <c:pt idx="205">
                  <c:v>1270</c:v>
                </c:pt>
                <c:pt idx="206">
                  <c:v>1250</c:v>
                </c:pt>
                <c:pt idx="207">
                  <c:v>1170</c:v>
                </c:pt>
                <c:pt idx="208">
                  <c:v>1150</c:v>
                </c:pt>
                <c:pt idx="209">
                  <c:v>1130</c:v>
                </c:pt>
                <c:pt idx="210">
                  <c:v>1100</c:v>
                </c:pt>
                <c:pt idx="211">
                  <c:v>1060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6A1-427A-8129-D9FA960D2CF0}"/>
            </c:ext>
          </c:extLst>
        </c:ser>
        <c:ser>
          <c:idx val="3"/>
          <c:order val="3"/>
          <c:tx>
            <c:strRef>
              <c:f>'спал Селенга Мостовой'!$E$1</c:f>
              <c:strCache>
                <c:ptCount val="1"/>
                <c:pt idx="0">
                  <c:v>1963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Мостовой'!$E$2:$E$213</c:f>
              <c:numCache>
                <c:formatCode>General</c:formatCode>
                <c:ptCount val="212"/>
                <c:pt idx="0">
                  <c:v>2270</c:v>
                </c:pt>
                <c:pt idx="1">
                  <c:v>2220</c:v>
                </c:pt>
                <c:pt idx="2">
                  <c:v>2160</c:v>
                </c:pt>
                <c:pt idx="3">
                  <c:v>2070</c:v>
                </c:pt>
                <c:pt idx="4">
                  <c:v>2020</c:v>
                </c:pt>
                <c:pt idx="5">
                  <c:v>2000</c:v>
                </c:pt>
                <c:pt idx="6">
                  <c:v>1930</c:v>
                </c:pt>
                <c:pt idx="7">
                  <c:v>1870</c:v>
                </c:pt>
                <c:pt idx="8">
                  <c:v>1840</c:v>
                </c:pt>
                <c:pt idx="9">
                  <c:v>1800</c:v>
                </c:pt>
                <c:pt idx="10">
                  <c:v>1760</c:v>
                </c:pt>
                <c:pt idx="11">
                  <c:v>1710</c:v>
                </c:pt>
                <c:pt idx="12">
                  <c:v>1660</c:v>
                </c:pt>
                <c:pt idx="13">
                  <c:v>1610</c:v>
                </c:pt>
                <c:pt idx="14">
                  <c:v>1590</c:v>
                </c:pt>
                <c:pt idx="15">
                  <c:v>1550</c:v>
                </c:pt>
                <c:pt idx="16">
                  <c:v>1520</c:v>
                </c:pt>
                <c:pt idx="17">
                  <c:v>1480</c:v>
                </c:pt>
                <c:pt idx="18">
                  <c:v>1440</c:v>
                </c:pt>
                <c:pt idx="19">
                  <c:v>1430</c:v>
                </c:pt>
                <c:pt idx="20">
                  <c:v>1390</c:v>
                </c:pt>
                <c:pt idx="21">
                  <c:v>1350</c:v>
                </c:pt>
                <c:pt idx="22">
                  <c:v>1360</c:v>
                </c:pt>
                <c:pt idx="23">
                  <c:v>1360</c:v>
                </c:pt>
                <c:pt idx="24">
                  <c:v>1370</c:v>
                </c:pt>
                <c:pt idx="25">
                  <c:v>1380</c:v>
                </c:pt>
                <c:pt idx="26">
                  <c:v>1390</c:v>
                </c:pt>
                <c:pt idx="27">
                  <c:v>1390</c:v>
                </c:pt>
                <c:pt idx="28">
                  <c:v>1400</c:v>
                </c:pt>
                <c:pt idx="29">
                  <c:v>1330</c:v>
                </c:pt>
                <c:pt idx="30">
                  <c:v>1250</c:v>
                </c:pt>
                <c:pt idx="31">
                  <c:v>1180</c:v>
                </c:pt>
                <c:pt idx="32">
                  <c:v>1110</c:v>
                </c:pt>
                <c:pt idx="33">
                  <c:v>1030</c:v>
                </c:pt>
                <c:pt idx="34">
                  <c:v>961</c:v>
                </c:pt>
                <c:pt idx="35">
                  <c:v>888</c:v>
                </c:pt>
                <c:pt idx="36">
                  <c:v>815</c:v>
                </c:pt>
                <c:pt idx="37">
                  <c:v>742</c:v>
                </c:pt>
                <c:pt idx="38">
                  <c:v>669</c:v>
                </c:pt>
                <c:pt idx="39">
                  <c:v>596</c:v>
                </c:pt>
                <c:pt idx="40">
                  <c:v>585</c:v>
                </c:pt>
                <c:pt idx="41">
                  <c:v>574</c:v>
                </c:pt>
                <c:pt idx="42">
                  <c:v>563</c:v>
                </c:pt>
                <c:pt idx="43">
                  <c:v>552</c:v>
                </c:pt>
                <c:pt idx="44">
                  <c:v>541</c:v>
                </c:pt>
                <c:pt idx="45">
                  <c:v>530</c:v>
                </c:pt>
                <c:pt idx="46">
                  <c:v>519</c:v>
                </c:pt>
                <c:pt idx="47">
                  <c:v>508</c:v>
                </c:pt>
                <c:pt idx="48">
                  <c:v>497</c:v>
                </c:pt>
                <c:pt idx="49">
                  <c:v>486</c:v>
                </c:pt>
                <c:pt idx="50">
                  <c:v>475</c:v>
                </c:pt>
                <c:pt idx="51">
                  <c:v>464</c:v>
                </c:pt>
                <c:pt idx="52">
                  <c:v>453</c:v>
                </c:pt>
                <c:pt idx="53">
                  <c:v>442</c:v>
                </c:pt>
                <c:pt idx="54">
                  <c:v>431</c:v>
                </c:pt>
                <c:pt idx="55">
                  <c:v>420</c:v>
                </c:pt>
                <c:pt idx="56">
                  <c:v>409</c:v>
                </c:pt>
                <c:pt idx="57">
                  <c:v>398</c:v>
                </c:pt>
                <c:pt idx="58">
                  <c:v>387</c:v>
                </c:pt>
                <c:pt idx="59">
                  <c:v>376</c:v>
                </c:pt>
                <c:pt idx="60">
                  <c:v>365</c:v>
                </c:pt>
                <c:pt idx="61">
                  <c:v>359</c:v>
                </c:pt>
                <c:pt idx="62">
                  <c:v>354</c:v>
                </c:pt>
                <c:pt idx="63">
                  <c:v>348</c:v>
                </c:pt>
                <c:pt idx="64">
                  <c:v>340</c:v>
                </c:pt>
                <c:pt idx="65">
                  <c:v>338</c:v>
                </c:pt>
                <c:pt idx="66">
                  <c:v>336</c:v>
                </c:pt>
                <c:pt idx="67">
                  <c:v>318</c:v>
                </c:pt>
                <c:pt idx="68">
                  <c:v>310</c:v>
                </c:pt>
                <c:pt idx="69">
                  <c:v>303</c:v>
                </c:pt>
                <c:pt idx="70">
                  <c:v>298</c:v>
                </c:pt>
                <c:pt idx="71">
                  <c:v>293</c:v>
                </c:pt>
                <c:pt idx="72">
                  <c:v>288</c:v>
                </c:pt>
                <c:pt idx="73">
                  <c:v>283</c:v>
                </c:pt>
                <c:pt idx="74">
                  <c:v>278</c:v>
                </c:pt>
                <c:pt idx="75">
                  <c:v>273</c:v>
                </c:pt>
                <c:pt idx="76">
                  <c:v>268</c:v>
                </c:pt>
                <c:pt idx="77">
                  <c:v>263</c:v>
                </c:pt>
                <c:pt idx="78">
                  <c:v>258</c:v>
                </c:pt>
                <c:pt idx="79">
                  <c:v>251</c:v>
                </c:pt>
                <c:pt idx="80">
                  <c:v>245</c:v>
                </c:pt>
                <c:pt idx="81">
                  <c:v>238</c:v>
                </c:pt>
                <c:pt idx="82">
                  <c:v>231</c:v>
                </c:pt>
                <c:pt idx="83">
                  <c:v>224</c:v>
                </c:pt>
                <c:pt idx="84">
                  <c:v>218</c:v>
                </c:pt>
                <c:pt idx="85">
                  <c:v>211</c:v>
                </c:pt>
                <c:pt idx="86">
                  <c:v>204</c:v>
                </c:pt>
                <c:pt idx="87">
                  <c:v>198</c:v>
                </c:pt>
                <c:pt idx="88">
                  <c:v>191</c:v>
                </c:pt>
                <c:pt idx="89">
                  <c:v>191</c:v>
                </c:pt>
                <c:pt idx="90">
                  <c:v>190</c:v>
                </c:pt>
                <c:pt idx="91">
                  <c:v>190</c:v>
                </c:pt>
                <c:pt idx="92">
                  <c:v>189</c:v>
                </c:pt>
                <c:pt idx="93">
                  <c:v>189</c:v>
                </c:pt>
                <c:pt idx="94">
                  <c:v>188</c:v>
                </c:pt>
                <c:pt idx="95">
                  <c:v>188</c:v>
                </c:pt>
                <c:pt idx="96">
                  <c:v>187</c:v>
                </c:pt>
                <c:pt idx="97">
                  <c:v>187</c:v>
                </c:pt>
                <c:pt idx="98">
                  <c:v>186</c:v>
                </c:pt>
                <c:pt idx="99">
                  <c:v>186</c:v>
                </c:pt>
                <c:pt idx="100">
                  <c:v>181</c:v>
                </c:pt>
                <c:pt idx="101">
                  <c:v>175</c:v>
                </c:pt>
                <c:pt idx="102">
                  <c:v>170</c:v>
                </c:pt>
                <c:pt idx="103">
                  <c:v>165</c:v>
                </c:pt>
                <c:pt idx="104">
                  <c:v>159</c:v>
                </c:pt>
                <c:pt idx="105">
                  <c:v>154</c:v>
                </c:pt>
                <c:pt idx="106">
                  <c:v>149</c:v>
                </c:pt>
                <c:pt idx="107">
                  <c:v>143</c:v>
                </c:pt>
                <c:pt idx="108">
                  <c:v>138</c:v>
                </c:pt>
                <c:pt idx="109">
                  <c:v>136</c:v>
                </c:pt>
                <c:pt idx="110">
                  <c:v>134</c:v>
                </c:pt>
                <c:pt idx="111">
                  <c:v>132</c:v>
                </c:pt>
                <c:pt idx="112">
                  <c:v>130</c:v>
                </c:pt>
                <c:pt idx="113">
                  <c:v>128</c:v>
                </c:pt>
                <c:pt idx="114">
                  <c:v>126</c:v>
                </c:pt>
                <c:pt idx="115">
                  <c:v>124</c:v>
                </c:pt>
                <c:pt idx="116">
                  <c:v>121</c:v>
                </c:pt>
                <c:pt idx="117">
                  <c:v>119</c:v>
                </c:pt>
                <c:pt idx="118">
                  <c:v>117</c:v>
                </c:pt>
                <c:pt idx="119">
                  <c:v>115</c:v>
                </c:pt>
                <c:pt idx="120">
                  <c:v>113</c:v>
                </c:pt>
                <c:pt idx="121">
                  <c:v>111</c:v>
                </c:pt>
                <c:pt idx="122">
                  <c:v>109</c:v>
                </c:pt>
                <c:pt idx="123">
                  <c:v>109</c:v>
                </c:pt>
                <c:pt idx="124">
                  <c:v>99.5</c:v>
                </c:pt>
                <c:pt idx="125">
                  <c:v>94.7</c:v>
                </c:pt>
                <c:pt idx="126">
                  <c:v>89.9</c:v>
                </c:pt>
                <c:pt idx="127">
                  <c:v>85.1</c:v>
                </c:pt>
                <c:pt idx="128">
                  <c:v>80.400000000000006</c:v>
                </c:pt>
                <c:pt idx="129">
                  <c:v>75.599999999999994</c:v>
                </c:pt>
                <c:pt idx="130">
                  <c:v>77.7</c:v>
                </c:pt>
                <c:pt idx="131">
                  <c:v>79.8</c:v>
                </c:pt>
                <c:pt idx="132">
                  <c:v>81.900000000000006</c:v>
                </c:pt>
                <c:pt idx="133">
                  <c:v>84.1</c:v>
                </c:pt>
                <c:pt idx="134">
                  <c:v>86.2</c:v>
                </c:pt>
                <c:pt idx="135">
                  <c:v>88.3</c:v>
                </c:pt>
                <c:pt idx="136">
                  <c:v>90.4</c:v>
                </c:pt>
                <c:pt idx="137">
                  <c:v>92.5</c:v>
                </c:pt>
                <c:pt idx="138">
                  <c:v>94.7</c:v>
                </c:pt>
                <c:pt idx="139">
                  <c:v>96.8</c:v>
                </c:pt>
                <c:pt idx="140">
                  <c:v>98.9</c:v>
                </c:pt>
                <c:pt idx="141">
                  <c:v>103</c:v>
                </c:pt>
                <c:pt idx="142">
                  <c:v>103</c:v>
                </c:pt>
                <c:pt idx="143">
                  <c:v>106</c:v>
                </c:pt>
                <c:pt idx="144">
                  <c:v>108</c:v>
                </c:pt>
                <c:pt idx="145">
                  <c:v>110</c:v>
                </c:pt>
                <c:pt idx="146">
                  <c:v>112</c:v>
                </c:pt>
                <c:pt idx="147">
                  <c:v>114</c:v>
                </c:pt>
                <c:pt idx="148">
                  <c:v>117</c:v>
                </c:pt>
                <c:pt idx="149">
                  <c:v>119</c:v>
                </c:pt>
                <c:pt idx="150">
                  <c:v>119</c:v>
                </c:pt>
                <c:pt idx="151">
                  <c:v>120</c:v>
                </c:pt>
                <c:pt idx="152">
                  <c:v>120</c:v>
                </c:pt>
                <c:pt idx="153">
                  <c:v>121</c:v>
                </c:pt>
                <c:pt idx="154">
                  <c:v>121</c:v>
                </c:pt>
                <c:pt idx="155">
                  <c:v>122</c:v>
                </c:pt>
                <c:pt idx="156">
                  <c:v>122</c:v>
                </c:pt>
                <c:pt idx="157">
                  <c:v>120</c:v>
                </c:pt>
                <c:pt idx="158">
                  <c:v>117</c:v>
                </c:pt>
                <c:pt idx="159">
                  <c:v>115</c:v>
                </c:pt>
                <c:pt idx="160">
                  <c:v>112</c:v>
                </c:pt>
                <c:pt idx="161">
                  <c:v>110</c:v>
                </c:pt>
                <c:pt idx="162">
                  <c:v>107</c:v>
                </c:pt>
                <c:pt idx="163">
                  <c:v>105</c:v>
                </c:pt>
                <c:pt idx="164">
                  <c:v>107</c:v>
                </c:pt>
                <c:pt idx="165">
                  <c:v>109</c:v>
                </c:pt>
                <c:pt idx="166">
                  <c:v>111</c:v>
                </c:pt>
                <c:pt idx="167">
                  <c:v>113</c:v>
                </c:pt>
                <c:pt idx="168">
                  <c:v>115</c:v>
                </c:pt>
                <c:pt idx="169">
                  <c:v>117</c:v>
                </c:pt>
                <c:pt idx="170">
                  <c:v>118</c:v>
                </c:pt>
                <c:pt idx="171">
                  <c:v>120</c:v>
                </c:pt>
                <c:pt idx="172">
                  <c:v>122</c:v>
                </c:pt>
                <c:pt idx="173">
                  <c:v>123</c:v>
                </c:pt>
                <c:pt idx="174">
                  <c:v>125</c:v>
                </c:pt>
                <c:pt idx="175">
                  <c:v>127</c:v>
                </c:pt>
                <c:pt idx="176">
                  <c:v>129</c:v>
                </c:pt>
                <c:pt idx="177">
                  <c:v>130</c:v>
                </c:pt>
                <c:pt idx="178">
                  <c:v>132</c:v>
                </c:pt>
                <c:pt idx="179">
                  <c:v>137</c:v>
                </c:pt>
                <c:pt idx="180">
                  <c:v>142</c:v>
                </c:pt>
                <c:pt idx="181">
                  <c:v>146</c:v>
                </c:pt>
                <c:pt idx="182">
                  <c:v>151</c:v>
                </c:pt>
                <c:pt idx="183">
                  <c:v>156</c:v>
                </c:pt>
                <c:pt idx="184">
                  <c:v>160</c:v>
                </c:pt>
                <c:pt idx="185">
                  <c:v>165</c:v>
                </c:pt>
                <c:pt idx="186">
                  <c:v>170</c:v>
                </c:pt>
                <c:pt idx="187">
                  <c:v>175</c:v>
                </c:pt>
                <c:pt idx="188">
                  <c:v>186</c:v>
                </c:pt>
                <c:pt idx="189">
                  <c:v>198</c:v>
                </c:pt>
                <c:pt idx="190">
                  <c:v>209</c:v>
                </c:pt>
                <c:pt idx="191">
                  <c:v>227</c:v>
                </c:pt>
                <c:pt idx="192">
                  <c:v>245</c:v>
                </c:pt>
                <c:pt idx="193">
                  <c:v>263</c:v>
                </c:pt>
                <c:pt idx="194">
                  <c:v>281</c:v>
                </c:pt>
                <c:pt idx="195">
                  <c:v>299</c:v>
                </c:pt>
                <c:pt idx="196">
                  <c:v>317</c:v>
                </c:pt>
                <c:pt idx="197">
                  <c:v>325</c:v>
                </c:pt>
                <c:pt idx="198">
                  <c:v>399</c:v>
                </c:pt>
                <c:pt idx="199">
                  <c:v>490</c:v>
                </c:pt>
                <c:pt idx="200">
                  <c:v>658</c:v>
                </c:pt>
                <c:pt idx="201">
                  <c:v>852</c:v>
                </c:pt>
                <c:pt idx="202">
                  <c:v>1170</c:v>
                </c:pt>
                <c:pt idx="203">
                  <c:v>1470</c:v>
                </c:pt>
                <c:pt idx="204">
                  <c:v>1660</c:v>
                </c:pt>
                <c:pt idx="205">
                  <c:v>1800</c:v>
                </c:pt>
                <c:pt idx="206">
                  <c:v>1930</c:v>
                </c:pt>
                <c:pt idx="207">
                  <c:v>2110</c:v>
                </c:pt>
                <c:pt idx="208">
                  <c:v>1600</c:v>
                </c:pt>
                <c:pt idx="209">
                  <c:v>1440</c:v>
                </c:pt>
                <c:pt idx="210">
                  <c:v>1360</c:v>
                </c:pt>
                <c:pt idx="211">
                  <c:v>1270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6A1-427A-8129-D9FA960D2CF0}"/>
            </c:ext>
          </c:extLst>
        </c:ser>
        <c:ser>
          <c:idx val="4"/>
          <c:order val="4"/>
          <c:tx>
            <c:strRef>
              <c:f>'спал Селенга Мостовой'!$F$1</c:f>
              <c:strCache>
                <c:ptCount val="1"/>
                <c:pt idx="0">
                  <c:v>1964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Мостовой'!$F$2:$F$213</c:f>
              <c:numCache>
                <c:formatCode>General</c:formatCode>
                <c:ptCount val="212"/>
                <c:pt idx="0">
                  <c:v>2100</c:v>
                </c:pt>
                <c:pt idx="1">
                  <c:v>1990</c:v>
                </c:pt>
                <c:pt idx="2">
                  <c:v>1930</c:v>
                </c:pt>
                <c:pt idx="3">
                  <c:v>1890</c:v>
                </c:pt>
                <c:pt idx="4">
                  <c:v>1810</c:v>
                </c:pt>
                <c:pt idx="5">
                  <c:v>1770</c:v>
                </c:pt>
                <c:pt idx="6">
                  <c:v>1680</c:v>
                </c:pt>
                <c:pt idx="7">
                  <c:v>1640</c:v>
                </c:pt>
                <c:pt idx="8">
                  <c:v>1590</c:v>
                </c:pt>
                <c:pt idx="9">
                  <c:v>1570</c:v>
                </c:pt>
                <c:pt idx="10">
                  <c:v>1540</c:v>
                </c:pt>
                <c:pt idx="11">
                  <c:v>1470</c:v>
                </c:pt>
                <c:pt idx="12">
                  <c:v>1430</c:v>
                </c:pt>
                <c:pt idx="13">
                  <c:v>1360</c:v>
                </c:pt>
                <c:pt idx="14">
                  <c:v>1320</c:v>
                </c:pt>
                <c:pt idx="15">
                  <c:v>1280</c:v>
                </c:pt>
                <c:pt idx="16">
                  <c:v>1260</c:v>
                </c:pt>
                <c:pt idx="17">
                  <c:v>1210</c:v>
                </c:pt>
                <c:pt idx="18">
                  <c:v>1470</c:v>
                </c:pt>
                <c:pt idx="19">
                  <c:v>1360</c:v>
                </c:pt>
                <c:pt idx="20">
                  <c:v>1390</c:v>
                </c:pt>
                <c:pt idx="21">
                  <c:v>1160</c:v>
                </c:pt>
                <c:pt idx="22">
                  <c:v>1060</c:v>
                </c:pt>
                <c:pt idx="23">
                  <c:v>1020</c:v>
                </c:pt>
                <c:pt idx="24">
                  <c:v>978</c:v>
                </c:pt>
                <c:pt idx="25">
                  <c:v>978</c:v>
                </c:pt>
                <c:pt idx="26">
                  <c:v>935</c:v>
                </c:pt>
                <c:pt idx="27">
                  <c:v>890</c:v>
                </c:pt>
                <c:pt idx="28">
                  <c:v>832</c:v>
                </c:pt>
                <c:pt idx="29">
                  <c:v>787</c:v>
                </c:pt>
                <c:pt idx="30">
                  <c:v>783</c:v>
                </c:pt>
                <c:pt idx="31">
                  <c:v>773</c:v>
                </c:pt>
                <c:pt idx="32">
                  <c:v>742</c:v>
                </c:pt>
                <c:pt idx="33">
                  <c:v>680</c:v>
                </c:pt>
                <c:pt idx="34">
                  <c:v>654</c:v>
                </c:pt>
                <c:pt idx="35">
                  <c:v>611</c:v>
                </c:pt>
                <c:pt idx="36">
                  <c:v>591</c:v>
                </c:pt>
                <c:pt idx="37">
                  <c:v>548</c:v>
                </c:pt>
                <c:pt idx="38">
                  <c:v>439</c:v>
                </c:pt>
                <c:pt idx="39">
                  <c:v>400</c:v>
                </c:pt>
                <c:pt idx="40">
                  <c:v>366</c:v>
                </c:pt>
                <c:pt idx="41">
                  <c:v>346</c:v>
                </c:pt>
                <c:pt idx="42">
                  <c:v>339</c:v>
                </c:pt>
                <c:pt idx="43">
                  <c:v>309</c:v>
                </c:pt>
                <c:pt idx="44">
                  <c:v>279</c:v>
                </c:pt>
                <c:pt idx="45">
                  <c:v>250</c:v>
                </c:pt>
                <c:pt idx="46">
                  <c:v>230</c:v>
                </c:pt>
                <c:pt idx="47">
                  <c:v>184</c:v>
                </c:pt>
                <c:pt idx="48">
                  <c:v>190</c:v>
                </c:pt>
                <c:pt idx="49">
                  <c:v>182</c:v>
                </c:pt>
                <c:pt idx="50">
                  <c:v>195</c:v>
                </c:pt>
                <c:pt idx="51">
                  <c:v>197</c:v>
                </c:pt>
                <c:pt idx="52">
                  <c:v>230</c:v>
                </c:pt>
                <c:pt idx="53">
                  <c:v>202</c:v>
                </c:pt>
                <c:pt idx="54">
                  <c:v>205</c:v>
                </c:pt>
                <c:pt idx="55">
                  <c:v>207</c:v>
                </c:pt>
                <c:pt idx="56">
                  <c:v>210</c:v>
                </c:pt>
                <c:pt idx="57">
                  <c:v>212</c:v>
                </c:pt>
                <c:pt idx="58">
                  <c:v>221</c:v>
                </c:pt>
                <c:pt idx="59">
                  <c:v>229</c:v>
                </c:pt>
                <c:pt idx="60">
                  <c:v>238</c:v>
                </c:pt>
                <c:pt idx="61">
                  <c:v>247</c:v>
                </c:pt>
                <c:pt idx="62">
                  <c:v>255</c:v>
                </c:pt>
                <c:pt idx="63">
                  <c:v>264</c:v>
                </c:pt>
                <c:pt idx="64">
                  <c:v>273</c:v>
                </c:pt>
                <c:pt idx="65">
                  <c:v>281</c:v>
                </c:pt>
                <c:pt idx="66">
                  <c:v>290</c:v>
                </c:pt>
                <c:pt idx="67">
                  <c:v>299</c:v>
                </c:pt>
                <c:pt idx="68">
                  <c:v>307</c:v>
                </c:pt>
                <c:pt idx="69">
                  <c:v>316</c:v>
                </c:pt>
                <c:pt idx="70">
                  <c:v>315</c:v>
                </c:pt>
                <c:pt idx="71">
                  <c:v>314</c:v>
                </c:pt>
                <c:pt idx="72">
                  <c:v>313</c:v>
                </c:pt>
                <c:pt idx="73">
                  <c:v>312</c:v>
                </c:pt>
                <c:pt idx="74">
                  <c:v>310</c:v>
                </c:pt>
                <c:pt idx="75">
                  <c:v>309</c:v>
                </c:pt>
                <c:pt idx="76">
                  <c:v>308</c:v>
                </c:pt>
                <c:pt idx="77">
                  <c:v>307</c:v>
                </c:pt>
                <c:pt idx="78">
                  <c:v>306</c:v>
                </c:pt>
                <c:pt idx="79">
                  <c:v>302</c:v>
                </c:pt>
                <c:pt idx="80">
                  <c:v>299</c:v>
                </c:pt>
                <c:pt idx="81">
                  <c:v>295</c:v>
                </c:pt>
                <c:pt idx="82">
                  <c:v>291</c:v>
                </c:pt>
                <c:pt idx="83">
                  <c:v>298</c:v>
                </c:pt>
                <c:pt idx="84">
                  <c:v>284</c:v>
                </c:pt>
                <c:pt idx="85">
                  <c:v>280</c:v>
                </c:pt>
                <c:pt idx="86">
                  <c:v>277</c:v>
                </c:pt>
                <c:pt idx="87">
                  <c:v>273</c:v>
                </c:pt>
                <c:pt idx="88">
                  <c:v>269</c:v>
                </c:pt>
                <c:pt idx="89">
                  <c:v>266</c:v>
                </c:pt>
                <c:pt idx="90">
                  <c:v>262</c:v>
                </c:pt>
                <c:pt idx="91">
                  <c:v>260</c:v>
                </c:pt>
                <c:pt idx="92">
                  <c:v>255</c:v>
                </c:pt>
                <c:pt idx="93">
                  <c:v>252</c:v>
                </c:pt>
                <c:pt idx="94">
                  <c:v>250</c:v>
                </c:pt>
                <c:pt idx="95">
                  <c:v>247</c:v>
                </c:pt>
                <c:pt idx="96">
                  <c:v>245</c:v>
                </c:pt>
                <c:pt idx="97">
                  <c:v>242</c:v>
                </c:pt>
                <c:pt idx="98">
                  <c:v>240</c:v>
                </c:pt>
                <c:pt idx="99">
                  <c:v>237</c:v>
                </c:pt>
                <c:pt idx="100">
                  <c:v>235</c:v>
                </c:pt>
                <c:pt idx="101">
                  <c:v>232</c:v>
                </c:pt>
                <c:pt idx="102">
                  <c:v>229</c:v>
                </c:pt>
                <c:pt idx="103">
                  <c:v>226</c:v>
                </c:pt>
                <c:pt idx="104">
                  <c:v>223</c:v>
                </c:pt>
                <c:pt idx="105">
                  <c:v>219</c:v>
                </c:pt>
                <c:pt idx="106">
                  <c:v>216</c:v>
                </c:pt>
                <c:pt idx="107">
                  <c:v>213</c:v>
                </c:pt>
                <c:pt idx="108">
                  <c:v>210</c:v>
                </c:pt>
                <c:pt idx="109">
                  <c:v>207</c:v>
                </c:pt>
                <c:pt idx="110">
                  <c:v>203</c:v>
                </c:pt>
                <c:pt idx="111">
                  <c:v>199</c:v>
                </c:pt>
                <c:pt idx="112">
                  <c:v>195</c:v>
                </c:pt>
                <c:pt idx="113">
                  <c:v>191</c:v>
                </c:pt>
                <c:pt idx="114">
                  <c:v>187</c:v>
                </c:pt>
                <c:pt idx="115">
                  <c:v>183</c:v>
                </c:pt>
                <c:pt idx="116">
                  <c:v>179</c:v>
                </c:pt>
                <c:pt idx="117">
                  <c:v>175</c:v>
                </c:pt>
                <c:pt idx="118">
                  <c:v>171</c:v>
                </c:pt>
                <c:pt idx="119">
                  <c:v>168</c:v>
                </c:pt>
                <c:pt idx="120">
                  <c:v>165</c:v>
                </c:pt>
                <c:pt idx="121">
                  <c:v>163</c:v>
                </c:pt>
                <c:pt idx="122">
                  <c:v>160</c:v>
                </c:pt>
                <c:pt idx="123">
                  <c:v>157</c:v>
                </c:pt>
                <c:pt idx="124">
                  <c:v>154</c:v>
                </c:pt>
                <c:pt idx="125">
                  <c:v>152</c:v>
                </c:pt>
                <c:pt idx="126">
                  <c:v>149</c:v>
                </c:pt>
                <c:pt idx="127">
                  <c:v>146</c:v>
                </c:pt>
                <c:pt idx="128">
                  <c:v>143</c:v>
                </c:pt>
                <c:pt idx="129">
                  <c:v>141</c:v>
                </c:pt>
                <c:pt idx="130">
                  <c:v>138</c:v>
                </c:pt>
                <c:pt idx="131">
                  <c:v>135</c:v>
                </c:pt>
                <c:pt idx="132">
                  <c:v>136</c:v>
                </c:pt>
                <c:pt idx="133">
                  <c:v>136</c:v>
                </c:pt>
                <c:pt idx="134">
                  <c:v>136</c:v>
                </c:pt>
                <c:pt idx="135">
                  <c:v>136</c:v>
                </c:pt>
                <c:pt idx="136">
                  <c:v>137</c:v>
                </c:pt>
                <c:pt idx="137">
                  <c:v>137</c:v>
                </c:pt>
                <c:pt idx="138">
                  <c:v>137</c:v>
                </c:pt>
                <c:pt idx="139">
                  <c:v>138</c:v>
                </c:pt>
                <c:pt idx="140">
                  <c:v>138</c:v>
                </c:pt>
                <c:pt idx="141">
                  <c:v>140</c:v>
                </c:pt>
                <c:pt idx="142">
                  <c:v>141</c:v>
                </c:pt>
                <c:pt idx="143">
                  <c:v>143</c:v>
                </c:pt>
                <c:pt idx="144">
                  <c:v>144</c:v>
                </c:pt>
                <c:pt idx="145">
                  <c:v>146</c:v>
                </c:pt>
                <c:pt idx="146">
                  <c:v>147</c:v>
                </c:pt>
                <c:pt idx="147">
                  <c:v>149</c:v>
                </c:pt>
                <c:pt idx="148">
                  <c:v>150</c:v>
                </c:pt>
                <c:pt idx="149">
                  <c:v>152</c:v>
                </c:pt>
                <c:pt idx="150">
                  <c:v>153</c:v>
                </c:pt>
                <c:pt idx="151">
                  <c:v>156</c:v>
                </c:pt>
                <c:pt idx="152">
                  <c:v>160</c:v>
                </c:pt>
                <c:pt idx="153">
                  <c:v>163</c:v>
                </c:pt>
                <c:pt idx="154">
                  <c:v>166</c:v>
                </c:pt>
                <c:pt idx="155">
                  <c:v>170</c:v>
                </c:pt>
                <c:pt idx="156">
                  <c:v>173</c:v>
                </c:pt>
                <c:pt idx="157">
                  <c:v>176</c:v>
                </c:pt>
                <c:pt idx="158">
                  <c:v>180</c:v>
                </c:pt>
                <c:pt idx="159">
                  <c:v>183</c:v>
                </c:pt>
                <c:pt idx="160">
                  <c:v>184</c:v>
                </c:pt>
                <c:pt idx="161">
                  <c:v>184</c:v>
                </c:pt>
                <c:pt idx="162">
                  <c:v>185</c:v>
                </c:pt>
                <c:pt idx="163">
                  <c:v>185</c:v>
                </c:pt>
                <c:pt idx="164">
                  <c:v>186</c:v>
                </c:pt>
                <c:pt idx="165">
                  <c:v>186</c:v>
                </c:pt>
                <c:pt idx="166">
                  <c:v>187</c:v>
                </c:pt>
                <c:pt idx="167">
                  <c:v>187</c:v>
                </c:pt>
                <c:pt idx="168">
                  <c:v>188</c:v>
                </c:pt>
                <c:pt idx="169">
                  <c:v>192</c:v>
                </c:pt>
                <c:pt idx="170">
                  <c:v>195</c:v>
                </c:pt>
                <c:pt idx="171">
                  <c:v>175</c:v>
                </c:pt>
                <c:pt idx="172">
                  <c:v>178</c:v>
                </c:pt>
                <c:pt idx="173">
                  <c:v>184</c:v>
                </c:pt>
                <c:pt idx="174">
                  <c:v>185</c:v>
                </c:pt>
                <c:pt idx="175">
                  <c:v>192</c:v>
                </c:pt>
                <c:pt idx="176">
                  <c:v>204</c:v>
                </c:pt>
                <c:pt idx="177">
                  <c:v>209</c:v>
                </c:pt>
                <c:pt idx="178">
                  <c:v>224</c:v>
                </c:pt>
                <c:pt idx="179">
                  <c:v>241</c:v>
                </c:pt>
                <c:pt idx="180">
                  <c:v>255</c:v>
                </c:pt>
                <c:pt idx="181">
                  <c:v>273</c:v>
                </c:pt>
                <c:pt idx="182">
                  <c:v>291</c:v>
                </c:pt>
                <c:pt idx="183">
                  <c:v>305</c:v>
                </c:pt>
                <c:pt idx="184">
                  <c:v>353</c:v>
                </c:pt>
                <c:pt idx="185">
                  <c:v>355</c:v>
                </c:pt>
                <c:pt idx="186">
                  <c:v>381</c:v>
                </c:pt>
                <c:pt idx="187">
                  <c:v>422</c:v>
                </c:pt>
                <c:pt idx="188">
                  <c:v>449</c:v>
                </c:pt>
                <c:pt idx="189">
                  <c:v>488</c:v>
                </c:pt>
                <c:pt idx="190">
                  <c:v>516</c:v>
                </c:pt>
                <c:pt idx="191">
                  <c:v>566</c:v>
                </c:pt>
                <c:pt idx="192">
                  <c:v>617</c:v>
                </c:pt>
                <c:pt idx="193">
                  <c:v>723</c:v>
                </c:pt>
                <c:pt idx="194">
                  <c:v>778</c:v>
                </c:pt>
                <c:pt idx="195">
                  <c:v>798</c:v>
                </c:pt>
                <c:pt idx="196">
                  <c:v>894</c:v>
                </c:pt>
                <c:pt idx="197">
                  <c:v>674</c:v>
                </c:pt>
                <c:pt idx="198">
                  <c:v>460</c:v>
                </c:pt>
                <c:pt idx="199">
                  <c:v>558</c:v>
                </c:pt>
                <c:pt idx="200">
                  <c:v>825</c:v>
                </c:pt>
                <c:pt idx="201">
                  <c:v>806</c:v>
                </c:pt>
                <c:pt idx="202">
                  <c:v>787</c:v>
                </c:pt>
                <c:pt idx="203">
                  <c:v>952</c:v>
                </c:pt>
                <c:pt idx="204">
                  <c:v>1070</c:v>
                </c:pt>
                <c:pt idx="205">
                  <c:v>1130</c:v>
                </c:pt>
                <c:pt idx="206">
                  <c:v>1060</c:v>
                </c:pt>
                <c:pt idx="207">
                  <c:v>980</c:v>
                </c:pt>
                <c:pt idx="208">
                  <c:v>945</c:v>
                </c:pt>
                <c:pt idx="209">
                  <c:v>911</c:v>
                </c:pt>
                <c:pt idx="210">
                  <c:v>840</c:v>
                </c:pt>
                <c:pt idx="211">
                  <c:v>825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6A1-427A-8129-D9FA960D2CF0}"/>
            </c:ext>
          </c:extLst>
        </c:ser>
        <c:ser>
          <c:idx val="5"/>
          <c:order val="5"/>
          <c:tx>
            <c:strRef>
              <c:f>'спал Селенга Мостовой'!$G$1</c:f>
              <c:strCache>
                <c:ptCount val="1"/>
                <c:pt idx="0">
                  <c:v>1965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Мостовой'!$G$2:$G$213</c:f>
              <c:numCache>
                <c:formatCode>General</c:formatCode>
                <c:ptCount val="212"/>
                <c:pt idx="0">
                  <c:v>2060</c:v>
                </c:pt>
                <c:pt idx="1">
                  <c:v>2050</c:v>
                </c:pt>
                <c:pt idx="2">
                  <c:v>2030</c:v>
                </c:pt>
                <c:pt idx="3">
                  <c:v>2020</c:v>
                </c:pt>
                <c:pt idx="4">
                  <c:v>2000</c:v>
                </c:pt>
                <c:pt idx="5">
                  <c:v>1960</c:v>
                </c:pt>
                <c:pt idx="6">
                  <c:v>1920</c:v>
                </c:pt>
                <c:pt idx="7">
                  <c:v>1900</c:v>
                </c:pt>
                <c:pt idx="8">
                  <c:v>1840</c:v>
                </c:pt>
                <c:pt idx="9">
                  <c:v>1790</c:v>
                </c:pt>
                <c:pt idx="10">
                  <c:v>1750</c:v>
                </c:pt>
                <c:pt idx="11">
                  <c:v>1730</c:v>
                </c:pt>
                <c:pt idx="12">
                  <c:v>1730</c:v>
                </c:pt>
                <c:pt idx="13">
                  <c:v>1710</c:v>
                </c:pt>
                <c:pt idx="14">
                  <c:v>1700</c:v>
                </c:pt>
                <c:pt idx="15">
                  <c:v>1680</c:v>
                </c:pt>
                <c:pt idx="16">
                  <c:v>1630</c:v>
                </c:pt>
                <c:pt idx="17">
                  <c:v>1590</c:v>
                </c:pt>
                <c:pt idx="18">
                  <c:v>1570</c:v>
                </c:pt>
                <c:pt idx="19">
                  <c:v>1520</c:v>
                </c:pt>
                <c:pt idx="20">
                  <c:v>1460</c:v>
                </c:pt>
                <c:pt idx="21">
                  <c:v>1440</c:v>
                </c:pt>
                <c:pt idx="22">
                  <c:v>1420</c:v>
                </c:pt>
                <c:pt idx="23">
                  <c:v>1390</c:v>
                </c:pt>
                <c:pt idx="24">
                  <c:v>1380</c:v>
                </c:pt>
                <c:pt idx="25">
                  <c:v>1340</c:v>
                </c:pt>
                <c:pt idx="26">
                  <c:v>1310</c:v>
                </c:pt>
                <c:pt idx="27">
                  <c:v>1310</c:v>
                </c:pt>
                <c:pt idx="28">
                  <c:v>1270</c:v>
                </c:pt>
                <c:pt idx="29">
                  <c:v>1260</c:v>
                </c:pt>
                <c:pt idx="30">
                  <c:v>1240</c:v>
                </c:pt>
                <c:pt idx="31">
                  <c:v>1130</c:v>
                </c:pt>
                <c:pt idx="32">
                  <c:v>1050</c:v>
                </c:pt>
                <c:pt idx="33">
                  <c:v>1000</c:v>
                </c:pt>
                <c:pt idx="34">
                  <c:v>936</c:v>
                </c:pt>
                <c:pt idx="35">
                  <c:v>874</c:v>
                </c:pt>
                <c:pt idx="36">
                  <c:v>825</c:v>
                </c:pt>
                <c:pt idx="37">
                  <c:v>760</c:v>
                </c:pt>
                <c:pt idx="38">
                  <c:v>697</c:v>
                </c:pt>
                <c:pt idx="39">
                  <c:v>643</c:v>
                </c:pt>
                <c:pt idx="40">
                  <c:v>606</c:v>
                </c:pt>
                <c:pt idx="41">
                  <c:v>569</c:v>
                </c:pt>
                <c:pt idx="42">
                  <c:v>535</c:v>
                </c:pt>
                <c:pt idx="43">
                  <c:v>493</c:v>
                </c:pt>
                <c:pt idx="44">
                  <c:v>479</c:v>
                </c:pt>
                <c:pt idx="45">
                  <c:v>466</c:v>
                </c:pt>
                <c:pt idx="46">
                  <c:v>452</c:v>
                </c:pt>
                <c:pt idx="47">
                  <c:v>438</c:v>
                </c:pt>
                <c:pt idx="48">
                  <c:v>425</c:v>
                </c:pt>
                <c:pt idx="49">
                  <c:v>411</c:v>
                </c:pt>
                <c:pt idx="50">
                  <c:v>397</c:v>
                </c:pt>
                <c:pt idx="51">
                  <c:v>384</c:v>
                </c:pt>
                <c:pt idx="52">
                  <c:v>370</c:v>
                </c:pt>
                <c:pt idx="53">
                  <c:v>356</c:v>
                </c:pt>
                <c:pt idx="54">
                  <c:v>343</c:v>
                </c:pt>
                <c:pt idx="55">
                  <c:v>329</c:v>
                </c:pt>
                <c:pt idx="56">
                  <c:v>315</c:v>
                </c:pt>
                <c:pt idx="57">
                  <c:v>302</c:v>
                </c:pt>
                <c:pt idx="58">
                  <c:v>288</c:v>
                </c:pt>
                <c:pt idx="59">
                  <c:v>284</c:v>
                </c:pt>
                <c:pt idx="60">
                  <c:v>281</c:v>
                </c:pt>
                <c:pt idx="61">
                  <c:v>277</c:v>
                </c:pt>
                <c:pt idx="62">
                  <c:v>273</c:v>
                </c:pt>
                <c:pt idx="63">
                  <c:v>270</c:v>
                </c:pt>
                <c:pt idx="64">
                  <c:v>266</c:v>
                </c:pt>
                <c:pt idx="65">
                  <c:v>263</c:v>
                </c:pt>
                <c:pt idx="66">
                  <c:v>259</c:v>
                </c:pt>
                <c:pt idx="67">
                  <c:v>255</c:v>
                </c:pt>
                <c:pt idx="68">
                  <c:v>252</c:v>
                </c:pt>
                <c:pt idx="69">
                  <c:v>248</c:v>
                </c:pt>
                <c:pt idx="70">
                  <c:v>243</c:v>
                </c:pt>
                <c:pt idx="71">
                  <c:v>238</c:v>
                </c:pt>
                <c:pt idx="72">
                  <c:v>233</c:v>
                </c:pt>
                <c:pt idx="73">
                  <c:v>228</c:v>
                </c:pt>
                <c:pt idx="74">
                  <c:v>223</c:v>
                </c:pt>
                <c:pt idx="75">
                  <c:v>218</c:v>
                </c:pt>
                <c:pt idx="76">
                  <c:v>213</c:v>
                </c:pt>
                <c:pt idx="77">
                  <c:v>208</c:v>
                </c:pt>
                <c:pt idx="78">
                  <c:v>203</c:v>
                </c:pt>
                <c:pt idx="79">
                  <c:v>198</c:v>
                </c:pt>
                <c:pt idx="80">
                  <c:v>193</c:v>
                </c:pt>
                <c:pt idx="81">
                  <c:v>188</c:v>
                </c:pt>
                <c:pt idx="82">
                  <c:v>182</c:v>
                </c:pt>
                <c:pt idx="83">
                  <c:v>177</c:v>
                </c:pt>
                <c:pt idx="84">
                  <c:v>172</c:v>
                </c:pt>
                <c:pt idx="85">
                  <c:v>167</c:v>
                </c:pt>
                <c:pt idx="86">
                  <c:v>161</c:v>
                </c:pt>
                <c:pt idx="87">
                  <c:v>156</c:v>
                </c:pt>
                <c:pt idx="88">
                  <c:v>151</c:v>
                </c:pt>
                <c:pt idx="89">
                  <c:v>150</c:v>
                </c:pt>
                <c:pt idx="90">
                  <c:v>149</c:v>
                </c:pt>
                <c:pt idx="91">
                  <c:v>147</c:v>
                </c:pt>
                <c:pt idx="92">
                  <c:v>145</c:v>
                </c:pt>
                <c:pt idx="93">
                  <c:v>144</c:v>
                </c:pt>
                <c:pt idx="94">
                  <c:v>143</c:v>
                </c:pt>
                <c:pt idx="95">
                  <c:v>142</c:v>
                </c:pt>
                <c:pt idx="96">
                  <c:v>141</c:v>
                </c:pt>
                <c:pt idx="97">
                  <c:v>139</c:v>
                </c:pt>
                <c:pt idx="98">
                  <c:v>138</c:v>
                </c:pt>
                <c:pt idx="99">
                  <c:v>137</c:v>
                </c:pt>
                <c:pt idx="100">
                  <c:v>137</c:v>
                </c:pt>
                <c:pt idx="101">
                  <c:v>137</c:v>
                </c:pt>
                <c:pt idx="102">
                  <c:v>136</c:v>
                </c:pt>
                <c:pt idx="103">
                  <c:v>136</c:v>
                </c:pt>
                <c:pt idx="104">
                  <c:v>136</c:v>
                </c:pt>
                <c:pt idx="105">
                  <c:v>136</c:v>
                </c:pt>
                <c:pt idx="106">
                  <c:v>135</c:v>
                </c:pt>
                <c:pt idx="107">
                  <c:v>135</c:v>
                </c:pt>
                <c:pt idx="108">
                  <c:v>133</c:v>
                </c:pt>
                <c:pt idx="109">
                  <c:v>131</c:v>
                </c:pt>
                <c:pt idx="110">
                  <c:v>129</c:v>
                </c:pt>
                <c:pt idx="111">
                  <c:v>127</c:v>
                </c:pt>
                <c:pt idx="112">
                  <c:v>125</c:v>
                </c:pt>
                <c:pt idx="113">
                  <c:v>123</c:v>
                </c:pt>
                <c:pt idx="114">
                  <c:v>120</c:v>
                </c:pt>
                <c:pt idx="115">
                  <c:v>118</c:v>
                </c:pt>
                <c:pt idx="116">
                  <c:v>116</c:v>
                </c:pt>
                <c:pt idx="117">
                  <c:v>114</c:v>
                </c:pt>
                <c:pt idx="118">
                  <c:v>112</c:v>
                </c:pt>
                <c:pt idx="119">
                  <c:v>110</c:v>
                </c:pt>
                <c:pt idx="120">
                  <c:v>110</c:v>
                </c:pt>
                <c:pt idx="121">
                  <c:v>110</c:v>
                </c:pt>
                <c:pt idx="122">
                  <c:v>110</c:v>
                </c:pt>
                <c:pt idx="123">
                  <c:v>110</c:v>
                </c:pt>
                <c:pt idx="124">
                  <c:v>111</c:v>
                </c:pt>
                <c:pt idx="125">
                  <c:v>111</c:v>
                </c:pt>
                <c:pt idx="126">
                  <c:v>111</c:v>
                </c:pt>
                <c:pt idx="127">
                  <c:v>111</c:v>
                </c:pt>
                <c:pt idx="128">
                  <c:v>111</c:v>
                </c:pt>
                <c:pt idx="129">
                  <c:v>111</c:v>
                </c:pt>
                <c:pt idx="130">
                  <c:v>111</c:v>
                </c:pt>
                <c:pt idx="131">
                  <c:v>111</c:v>
                </c:pt>
                <c:pt idx="132">
                  <c:v>111</c:v>
                </c:pt>
                <c:pt idx="133">
                  <c:v>111</c:v>
                </c:pt>
                <c:pt idx="134">
                  <c:v>111</c:v>
                </c:pt>
                <c:pt idx="135">
                  <c:v>111</c:v>
                </c:pt>
                <c:pt idx="136">
                  <c:v>111</c:v>
                </c:pt>
                <c:pt idx="137">
                  <c:v>111</c:v>
                </c:pt>
                <c:pt idx="138">
                  <c:v>111</c:v>
                </c:pt>
                <c:pt idx="139">
                  <c:v>111</c:v>
                </c:pt>
                <c:pt idx="140">
                  <c:v>111</c:v>
                </c:pt>
                <c:pt idx="141">
                  <c:v>111</c:v>
                </c:pt>
                <c:pt idx="142">
                  <c:v>111</c:v>
                </c:pt>
                <c:pt idx="143">
                  <c:v>111</c:v>
                </c:pt>
                <c:pt idx="144">
                  <c:v>111</c:v>
                </c:pt>
                <c:pt idx="145">
                  <c:v>110</c:v>
                </c:pt>
                <c:pt idx="146">
                  <c:v>110</c:v>
                </c:pt>
                <c:pt idx="147">
                  <c:v>110</c:v>
                </c:pt>
                <c:pt idx="148">
                  <c:v>110</c:v>
                </c:pt>
                <c:pt idx="149">
                  <c:v>111</c:v>
                </c:pt>
                <c:pt idx="150">
                  <c:v>112</c:v>
                </c:pt>
                <c:pt idx="151">
                  <c:v>112</c:v>
                </c:pt>
                <c:pt idx="152">
                  <c:v>113</c:v>
                </c:pt>
                <c:pt idx="153">
                  <c:v>114</c:v>
                </c:pt>
                <c:pt idx="154">
                  <c:v>115</c:v>
                </c:pt>
                <c:pt idx="155">
                  <c:v>115</c:v>
                </c:pt>
                <c:pt idx="156">
                  <c:v>116</c:v>
                </c:pt>
                <c:pt idx="157">
                  <c:v>117</c:v>
                </c:pt>
                <c:pt idx="158">
                  <c:v>118</c:v>
                </c:pt>
                <c:pt idx="159">
                  <c:v>118</c:v>
                </c:pt>
                <c:pt idx="160">
                  <c:v>119</c:v>
                </c:pt>
                <c:pt idx="161">
                  <c:v>119</c:v>
                </c:pt>
                <c:pt idx="162">
                  <c:v>120</c:v>
                </c:pt>
                <c:pt idx="163">
                  <c:v>120</c:v>
                </c:pt>
                <c:pt idx="164">
                  <c:v>121</c:v>
                </c:pt>
                <c:pt idx="165">
                  <c:v>121</c:v>
                </c:pt>
                <c:pt idx="166">
                  <c:v>121</c:v>
                </c:pt>
                <c:pt idx="167">
                  <c:v>122</c:v>
                </c:pt>
                <c:pt idx="168">
                  <c:v>122</c:v>
                </c:pt>
                <c:pt idx="169">
                  <c:v>122</c:v>
                </c:pt>
                <c:pt idx="170">
                  <c:v>123</c:v>
                </c:pt>
                <c:pt idx="171">
                  <c:v>123</c:v>
                </c:pt>
                <c:pt idx="172">
                  <c:v>123</c:v>
                </c:pt>
                <c:pt idx="173">
                  <c:v>124</c:v>
                </c:pt>
                <c:pt idx="174">
                  <c:v>124</c:v>
                </c:pt>
                <c:pt idx="175">
                  <c:v>124</c:v>
                </c:pt>
                <c:pt idx="176">
                  <c:v>124</c:v>
                </c:pt>
                <c:pt idx="177">
                  <c:v>125</c:v>
                </c:pt>
                <c:pt idx="178">
                  <c:v>125</c:v>
                </c:pt>
                <c:pt idx="179">
                  <c:v>127</c:v>
                </c:pt>
                <c:pt idx="180">
                  <c:v>128</c:v>
                </c:pt>
                <c:pt idx="181">
                  <c:v>130</c:v>
                </c:pt>
                <c:pt idx="182">
                  <c:v>131</c:v>
                </c:pt>
                <c:pt idx="183">
                  <c:v>133</c:v>
                </c:pt>
                <c:pt idx="184">
                  <c:v>134</c:v>
                </c:pt>
                <c:pt idx="185">
                  <c:v>136</c:v>
                </c:pt>
                <c:pt idx="186">
                  <c:v>137</c:v>
                </c:pt>
                <c:pt idx="187">
                  <c:v>139</c:v>
                </c:pt>
                <c:pt idx="188">
                  <c:v>140</c:v>
                </c:pt>
                <c:pt idx="189">
                  <c:v>142</c:v>
                </c:pt>
                <c:pt idx="190">
                  <c:v>151</c:v>
                </c:pt>
                <c:pt idx="191">
                  <c:v>174</c:v>
                </c:pt>
                <c:pt idx="192">
                  <c:v>187</c:v>
                </c:pt>
                <c:pt idx="193">
                  <c:v>211</c:v>
                </c:pt>
                <c:pt idx="194">
                  <c:v>239</c:v>
                </c:pt>
                <c:pt idx="195">
                  <c:v>269</c:v>
                </c:pt>
                <c:pt idx="196">
                  <c:v>300</c:v>
                </c:pt>
                <c:pt idx="197">
                  <c:v>360</c:v>
                </c:pt>
                <c:pt idx="198">
                  <c:v>396</c:v>
                </c:pt>
                <c:pt idx="199">
                  <c:v>459</c:v>
                </c:pt>
                <c:pt idx="200">
                  <c:v>551</c:v>
                </c:pt>
                <c:pt idx="201">
                  <c:v>628</c:v>
                </c:pt>
                <c:pt idx="202">
                  <c:v>731</c:v>
                </c:pt>
                <c:pt idx="203">
                  <c:v>832</c:v>
                </c:pt>
                <c:pt idx="204">
                  <c:v>1110</c:v>
                </c:pt>
                <c:pt idx="205">
                  <c:v>1350</c:v>
                </c:pt>
                <c:pt idx="206">
                  <c:v>1640</c:v>
                </c:pt>
                <c:pt idx="207">
                  <c:v>1880</c:v>
                </c:pt>
                <c:pt idx="208">
                  <c:v>2000</c:v>
                </c:pt>
                <c:pt idx="209">
                  <c:v>1420</c:v>
                </c:pt>
                <c:pt idx="210">
                  <c:v>1450</c:v>
                </c:pt>
                <c:pt idx="211">
                  <c:v>1460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6A1-427A-8129-D9FA960D2CF0}"/>
            </c:ext>
          </c:extLst>
        </c:ser>
        <c:ser>
          <c:idx val="6"/>
          <c:order val="6"/>
          <c:tx>
            <c:strRef>
              <c:f>'спал Селенга Мостовой'!$H$1</c:f>
              <c:strCache>
                <c:ptCount val="1"/>
                <c:pt idx="0">
                  <c:v>1966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Мостовой'!$H$2:$H$213</c:f>
              <c:numCache>
                <c:formatCode>General</c:formatCode>
                <c:ptCount val="212"/>
                <c:pt idx="0">
                  <c:v>2030</c:v>
                </c:pt>
                <c:pt idx="1">
                  <c:v>2160</c:v>
                </c:pt>
                <c:pt idx="2">
                  <c:v>2270</c:v>
                </c:pt>
                <c:pt idx="3">
                  <c:v>2330</c:v>
                </c:pt>
                <c:pt idx="4">
                  <c:v>2370</c:v>
                </c:pt>
                <c:pt idx="5">
                  <c:v>2410</c:v>
                </c:pt>
                <c:pt idx="6">
                  <c:v>2440</c:v>
                </c:pt>
                <c:pt idx="7">
                  <c:v>2480</c:v>
                </c:pt>
                <c:pt idx="8">
                  <c:v>2480</c:v>
                </c:pt>
                <c:pt idx="9">
                  <c:v>2480</c:v>
                </c:pt>
                <c:pt idx="10">
                  <c:v>2450</c:v>
                </c:pt>
                <c:pt idx="11">
                  <c:v>2410</c:v>
                </c:pt>
                <c:pt idx="12">
                  <c:v>2370</c:v>
                </c:pt>
                <c:pt idx="13">
                  <c:v>2340</c:v>
                </c:pt>
                <c:pt idx="14">
                  <c:v>2290</c:v>
                </c:pt>
                <c:pt idx="15">
                  <c:v>2220</c:v>
                </c:pt>
                <c:pt idx="16">
                  <c:v>2170</c:v>
                </c:pt>
                <c:pt idx="17">
                  <c:v>2120</c:v>
                </c:pt>
                <c:pt idx="18">
                  <c:v>2060</c:v>
                </c:pt>
                <c:pt idx="19">
                  <c:v>1990</c:v>
                </c:pt>
                <c:pt idx="20">
                  <c:v>1960</c:v>
                </c:pt>
                <c:pt idx="21">
                  <c:v>1910</c:v>
                </c:pt>
                <c:pt idx="22">
                  <c:v>1860</c:v>
                </c:pt>
                <c:pt idx="23">
                  <c:v>1820</c:v>
                </c:pt>
                <c:pt idx="24">
                  <c:v>1770</c:v>
                </c:pt>
                <c:pt idx="25">
                  <c:v>1740</c:v>
                </c:pt>
                <c:pt idx="26">
                  <c:v>1690</c:v>
                </c:pt>
                <c:pt idx="27">
                  <c:v>1660</c:v>
                </c:pt>
                <c:pt idx="28">
                  <c:v>1620</c:v>
                </c:pt>
                <c:pt idx="29">
                  <c:v>1590</c:v>
                </c:pt>
                <c:pt idx="30">
                  <c:v>1540</c:v>
                </c:pt>
                <c:pt idx="31">
                  <c:v>1510</c:v>
                </c:pt>
                <c:pt idx="32">
                  <c:v>1470</c:v>
                </c:pt>
                <c:pt idx="33">
                  <c:v>1410</c:v>
                </c:pt>
                <c:pt idx="34">
                  <c:v>1350</c:v>
                </c:pt>
                <c:pt idx="35">
                  <c:v>1280</c:v>
                </c:pt>
                <c:pt idx="36">
                  <c:v>1200</c:v>
                </c:pt>
                <c:pt idx="37">
                  <c:v>1100</c:v>
                </c:pt>
                <c:pt idx="38">
                  <c:v>1020</c:v>
                </c:pt>
                <c:pt idx="39">
                  <c:v>944</c:v>
                </c:pt>
                <c:pt idx="40">
                  <c:v>877</c:v>
                </c:pt>
                <c:pt idx="41">
                  <c:v>825</c:v>
                </c:pt>
                <c:pt idx="42">
                  <c:v>780</c:v>
                </c:pt>
                <c:pt idx="43">
                  <c:v>732</c:v>
                </c:pt>
                <c:pt idx="44">
                  <c:v>688</c:v>
                </c:pt>
                <c:pt idx="45">
                  <c:v>648</c:v>
                </c:pt>
                <c:pt idx="46">
                  <c:v>608</c:v>
                </c:pt>
                <c:pt idx="47">
                  <c:v>570</c:v>
                </c:pt>
                <c:pt idx="48">
                  <c:v>545</c:v>
                </c:pt>
                <c:pt idx="49">
                  <c:v>524</c:v>
                </c:pt>
                <c:pt idx="50">
                  <c:v>505</c:v>
                </c:pt>
                <c:pt idx="51">
                  <c:v>488</c:v>
                </c:pt>
                <c:pt idx="52">
                  <c:v>476</c:v>
                </c:pt>
                <c:pt idx="53">
                  <c:v>462</c:v>
                </c:pt>
                <c:pt idx="54">
                  <c:v>448</c:v>
                </c:pt>
                <c:pt idx="55">
                  <c:v>437</c:v>
                </c:pt>
                <c:pt idx="56">
                  <c:v>428</c:v>
                </c:pt>
                <c:pt idx="57">
                  <c:v>418</c:v>
                </c:pt>
                <c:pt idx="58">
                  <c:v>409</c:v>
                </c:pt>
                <c:pt idx="59">
                  <c:v>400</c:v>
                </c:pt>
                <c:pt idx="60">
                  <c:v>391</c:v>
                </c:pt>
                <c:pt idx="61">
                  <c:v>385</c:v>
                </c:pt>
                <c:pt idx="62">
                  <c:v>377</c:v>
                </c:pt>
                <c:pt idx="63">
                  <c:v>370</c:v>
                </c:pt>
                <c:pt idx="64">
                  <c:v>364</c:v>
                </c:pt>
                <c:pt idx="65">
                  <c:v>358</c:v>
                </c:pt>
                <c:pt idx="66">
                  <c:v>350</c:v>
                </c:pt>
                <c:pt idx="67">
                  <c:v>345</c:v>
                </c:pt>
                <c:pt idx="68">
                  <c:v>340</c:v>
                </c:pt>
                <c:pt idx="69">
                  <c:v>336</c:v>
                </c:pt>
                <c:pt idx="70">
                  <c:v>331</c:v>
                </c:pt>
                <c:pt idx="71">
                  <c:v>326</c:v>
                </c:pt>
                <c:pt idx="72">
                  <c:v>321</c:v>
                </c:pt>
                <c:pt idx="73">
                  <c:v>318</c:v>
                </c:pt>
                <c:pt idx="74">
                  <c:v>311</c:v>
                </c:pt>
                <c:pt idx="75">
                  <c:v>304</c:v>
                </c:pt>
                <c:pt idx="76">
                  <c:v>301</c:v>
                </c:pt>
                <c:pt idx="77">
                  <c:v>296</c:v>
                </c:pt>
                <c:pt idx="78">
                  <c:v>291</c:v>
                </c:pt>
                <c:pt idx="79">
                  <c:v>287</c:v>
                </c:pt>
                <c:pt idx="80">
                  <c:v>283</c:v>
                </c:pt>
                <c:pt idx="81">
                  <c:v>280</c:v>
                </c:pt>
                <c:pt idx="82">
                  <c:v>276</c:v>
                </c:pt>
                <c:pt idx="83">
                  <c:v>270</c:v>
                </c:pt>
                <c:pt idx="84">
                  <c:v>266</c:v>
                </c:pt>
                <c:pt idx="85">
                  <c:v>261</c:v>
                </c:pt>
                <c:pt idx="86">
                  <c:v>258</c:v>
                </c:pt>
                <c:pt idx="87">
                  <c:v>253</c:v>
                </c:pt>
                <c:pt idx="88">
                  <c:v>250</c:v>
                </c:pt>
                <c:pt idx="89">
                  <c:v>245</c:v>
                </c:pt>
                <c:pt idx="90">
                  <c:v>242</c:v>
                </c:pt>
                <c:pt idx="91">
                  <c:v>238</c:v>
                </c:pt>
                <c:pt idx="92">
                  <c:v>231</c:v>
                </c:pt>
                <c:pt idx="93">
                  <c:v>226</c:v>
                </c:pt>
                <c:pt idx="94">
                  <c:v>218</c:v>
                </c:pt>
                <c:pt idx="95">
                  <c:v>211</c:v>
                </c:pt>
                <c:pt idx="96">
                  <c:v>206</c:v>
                </c:pt>
                <c:pt idx="97">
                  <c:v>201</c:v>
                </c:pt>
                <c:pt idx="98">
                  <c:v>195</c:v>
                </c:pt>
                <c:pt idx="99">
                  <c:v>193</c:v>
                </c:pt>
                <c:pt idx="100">
                  <c:v>190</c:v>
                </c:pt>
                <c:pt idx="101">
                  <c:v>188</c:v>
                </c:pt>
                <c:pt idx="102">
                  <c:v>181</c:v>
                </c:pt>
                <c:pt idx="103">
                  <c:v>178</c:v>
                </c:pt>
                <c:pt idx="104">
                  <c:v>173</c:v>
                </c:pt>
                <c:pt idx="105">
                  <c:v>166</c:v>
                </c:pt>
                <c:pt idx="106">
                  <c:v>161</c:v>
                </c:pt>
                <c:pt idx="107">
                  <c:v>158</c:v>
                </c:pt>
                <c:pt idx="108">
                  <c:v>154</c:v>
                </c:pt>
                <c:pt idx="109">
                  <c:v>151</c:v>
                </c:pt>
                <c:pt idx="110">
                  <c:v>146</c:v>
                </c:pt>
                <c:pt idx="111">
                  <c:v>142</c:v>
                </c:pt>
                <c:pt idx="112">
                  <c:v>140</c:v>
                </c:pt>
                <c:pt idx="113">
                  <c:v>138</c:v>
                </c:pt>
                <c:pt idx="114">
                  <c:v>136</c:v>
                </c:pt>
                <c:pt idx="115">
                  <c:v>134</c:v>
                </c:pt>
                <c:pt idx="116">
                  <c:v>132</c:v>
                </c:pt>
                <c:pt idx="117">
                  <c:v>130</c:v>
                </c:pt>
                <c:pt idx="118">
                  <c:v>128</c:v>
                </c:pt>
                <c:pt idx="119">
                  <c:v>126</c:v>
                </c:pt>
                <c:pt idx="120">
                  <c:v>124</c:v>
                </c:pt>
                <c:pt idx="121">
                  <c:v>122</c:v>
                </c:pt>
                <c:pt idx="122">
                  <c:v>120</c:v>
                </c:pt>
                <c:pt idx="123">
                  <c:v>119</c:v>
                </c:pt>
                <c:pt idx="124">
                  <c:v>118</c:v>
                </c:pt>
                <c:pt idx="125">
                  <c:v>116</c:v>
                </c:pt>
                <c:pt idx="126">
                  <c:v>115</c:v>
                </c:pt>
                <c:pt idx="127">
                  <c:v>114</c:v>
                </c:pt>
                <c:pt idx="128">
                  <c:v>113</c:v>
                </c:pt>
                <c:pt idx="129">
                  <c:v>112</c:v>
                </c:pt>
                <c:pt idx="130">
                  <c:v>110</c:v>
                </c:pt>
                <c:pt idx="131">
                  <c:v>109</c:v>
                </c:pt>
                <c:pt idx="132">
                  <c:v>108</c:v>
                </c:pt>
                <c:pt idx="133">
                  <c:v>107</c:v>
                </c:pt>
                <c:pt idx="134">
                  <c:v>106</c:v>
                </c:pt>
                <c:pt idx="135">
                  <c:v>105</c:v>
                </c:pt>
                <c:pt idx="136">
                  <c:v>105</c:v>
                </c:pt>
                <c:pt idx="137">
                  <c:v>104</c:v>
                </c:pt>
                <c:pt idx="138">
                  <c:v>103</c:v>
                </c:pt>
                <c:pt idx="139">
                  <c:v>102</c:v>
                </c:pt>
                <c:pt idx="140">
                  <c:v>101</c:v>
                </c:pt>
                <c:pt idx="141">
                  <c:v>100</c:v>
                </c:pt>
                <c:pt idx="142">
                  <c:v>99.3</c:v>
                </c:pt>
                <c:pt idx="143">
                  <c:v>99.2</c:v>
                </c:pt>
                <c:pt idx="144">
                  <c:v>99.2</c:v>
                </c:pt>
                <c:pt idx="145">
                  <c:v>99.1</c:v>
                </c:pt>
                <c:pt idx="146">
                  <c:v>99</c:v>
                </c:pt>
                <c:pt idx="147">
                  <c:v>98.9</c:v>
                </c:pt>
                <c:pt idx="148">
                  <c:v>98.9</c:v>
                </c:pt>
                <c:pt idx="149">
                  <c:v>98.8</c:v>
                </c:pt>
                <c:pt idx="150">
                  <c:v>98.7</c:v>
                </c:pt>
                <c:pt idx="151">
                  <c:v>98.8</c:v>
                </c:pt>
                <c:pt idx="152">
                  <c:v>98.9</c:v>
                </c:pt>
                <c:pt idx="153">
                  <c:v>98.9</c:v>
                </c:pt>
                <c:pt idx="154">
                  <c:v>99</c:v>
                </c:pt>
                <c:pt idx="155">
                  <c:v>99.1</c:v>
                </c:pt>
                <c:pt idx="156">
                  <c:v>99.2</c:v>
                </c:pt>
                <c:pt idx="157">
                  <c:v>99.3</c:v>
                </c:pt>
                <c:pt idx="158">
                  <c:v>99.3</c:v>
                </c:pt>
                <c:pt idx="159">
                  <c:v>99.4</c:v>
                </c:pt>
                <c:pt idx="160">
                  <c:v>99.5</c:v>
                </c:pt>
                <c:pt idx="161">
                  <c:v>101</c:v>
                </c:pt>
                <c:pt idx="162">
                  <c:v>103</c:v>
                </c:pt>
                <c:pt idx="163">
                  <c:v>105</c:v>
                </c:pt>
                <c:pt idx="164">
                  <c:v>107</c:v>
                </c:pt>
                <c:pt idx="165">
                  <c:v>109</c:v>
                </c:pt>
                <c:pt idx="166">
                  <c:v>111</c:v>
                </c:pt>
                <c:pt idx="167">
                  <c:v>113</c:v>
                </c:pt>
                <c:pt idx="168">
                  <c:v>115</c:v>
                </c:pt>
                <c:pt idx="169">
                  <c:v>117</c:v>
                </c:pt>
                <c:pt idx="170">
                  <c:v>119</c:v>
                </c:pt>
                <c:pt idx="171">
                  <c:v>128</c:v>
                </c:pt>
                <c:pt idx="172">
                  <c:v>137</c:v>
                </c:pt>
                <c:pt idx="173">
                  <c:v>146</c:v>
                </c:pt>
                <c:pt idx="174">
                  <c:v>155</c:v>
                </c:pt>
                <c:pt idx="175">
                  <c:v>164</c:v>
                </c:pt>
                <c:pt idx="176">
                  <c:v>173</c:v>
                </c:pt>
                <c:pt idx="177">
                  <c:v>182</c:v>
                </c:pt>
                <c:pt idx="178">
                  <c:v>191</c:v>
                </c:pt>
                <c:pt idx="179">
                  <c:v>200</c:v>
                </c:pt>
                <c:pt idx="180">
                  <c:v>209</c:v>
                </c:pt>
                <c:pt idx="181">
                  <c:v>218</c:v>
                </c:pt>
                <c:pt idx="182">
                  <c:v>230</c:v>
                </c:pt>
                <c:pt idx="183">
                  <c:v>249</c:v>
                </c:pt>
                <c:pt idx="184">
                  <c:v>268</c:v>
                </c:pt>
                <c:pt idx="185">
                  <c:v>280</c:v>
                </c:pt>
                <c:pt idx="186">
                  <c:v>297</c:v>
                </c:pt>
                <c:pt idx="187">
                  <c:v>311</c:v>
                </c:pt>
                <c:pt idx="188">
                  <c:v>330</c:v>
                </c:pt>
                <c:pt idx="189">
                  <c:v>361</c:v>
                </c:pt>
                <c:pt idx="190">
                  <c:v>392</c:v>
                </c:pt>
                <c:pt idx="191">
                  <c:v>430</c:v>
                </c:pt>
                <c:pt idx="192">
                  <c:v>486</c:v>
                </c:pt>
                <c:pt idx="193">
                  <c:v>521</c:v>
                </c:pt>
                <c:pt idx="194">
                  <c:v>570</c:v>
                </c:pt>
                <c:pt idx="195">
                  <c:v>601</c:v>
                </c:pt>
                <c:pt idx="196">
                  <c:v>645</c:v>
                </c:pt>
                <c:pt idx="197">
                  <c:v>690</c:v>
                </c:pt>
                <c:pt idx="198">
                  <c:v>729</c:v>
                </c:pt>
                <c:pt idx="199">
                  <c:v>763</c:v>
                </c:pt>
                <c:pt idx="200">
                  <c:v>795</c:v>
                </c:pt>
                <c:pt idx="201">
                  <c:v>830</c:v>
                </c:pt>
                <c:pt idx="202">
                  <c:v>881</c:v>
                </c:pt>
                <c:pt idx="203">
                  <c:v>919</c:v>
                </c:pt>
                <c:pt idx="204">
                  <c:v>975</c:v>
                </c:pt>
                <c:pt idx="205">
                  <c:v>1040</c:v>
                </c:pt>
                <c:pt idx="206">
                  <c:v>1200</c:v>
                </c:pt>
                <c:pt idx="207">
                  <c:v>1020</c:v>
                </c:pt>
                <c:pt idx="208">
                  <c:v>1080</c:v>
                </c:pt>
                <c:pt idx="209">
                  <c:v>1090</c:v>
                </c:pt>
                <c:pt idx="210">
                  <c:v>1100</c:v>
                </c:pt>
                <c:pt idx="211">
                  <c:v>1070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6A1-427A-8129-D9FA960D2CF0}"/>
            </c:ext>
          </c:extLst>
        </c:ser>
        <c:ser>
          <c:idx val="7"/>
          <c:order val="7"/>
          <c:tx>
            <c:strRef>
              <c:f>'спал Селенга Мостовой'!$I$1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Мостовой'!$I$2:$I$213</c:f>
              <c:numCache>
                <c:formatCode>General</c:formatCode>
                <c:ptCount val="212"/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B6A1-427A-8129-D9FA960D2CF0}"/>
            </c:ext>
          </c:extLst>
        </c:ser>
        <c:ser>
          <c:idx val="8"/>
          <c:order val="8"/>
          <c:tx>
            <c:strRef>
              <c:f>'спал Селенга Мостовой'!$J$1</c:f>
              <c:strCache>
                <c:ptCount val="1"/>
                <c:pt idx="0">
                  <c:v>1967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Мостовой'!$J$2:$J$213</c:f>
              <c:numCache>
                <c:formatCode>General</c:formatCode>
                <c:ptCount val="212"/>
                <c:pt idx="0">
                  <c:v>1960</c:v>
                </c:pt>
                <c:pt idx="1">
                  <c:v>1910</c:v>
                </c:pt>
                <c:pt idx="2">
                  <c:v>1850</c:v>
                </c:pt>
                <c:pt idx="3">
                  <c:v>1930</c:v>
                </c:pt>
                <c:pt idx="4">
                  <c:v>1980</c:v>
                </c:pt>
                <c:pt idx="5">
                  <c:v>1990</c:v>
                </c:pt>
                <c:pt idx="6">
                  <c:v>1930</c:v>
                </c:pt>
                <c:pt idx="7">
                  <c:v>1840</c:v>
                </c:pt>
                <c:pt idx="8">
                  <c:v>1770</c:v>
                </c:pt>
                <c:pt idx="9">
                  <c:v>1720</c:v>
                </c:pt>
                <c:pt idx="10">
                  <c:v>1680</c:v>
                </c:pt>
                <c:pt idx="11">
                  <c:v>1620</c:v>
                </c:pt>
                <c:pt idx="12">
                  <c:v>1580</c:v>
                </c:pt>
                <c:pt idx="13">
                  <c:v>1540</c:v>
                </c:pt>
                <c:pt idx="14">
                  <c:v>1520</c:v>
                </c:pt>
                <c:pt idx="15">
                  <c:v>1460</c:v>
                </c:pt>
                <c:pt idx="16">
                  <c:v>1430</c:v>
                </c:pt>
                <c:pt idx="17">
                  <c:v>1390</c:v>
                </c:pt>
                <c:pt idx="18">
                  <c:v>1360</c:v>
                </c:pt>
                <c:pt idx="19">
                  <c:v>1320</c:v>
                </c:pt>
                <c:pt idx="20">
                  <c:v>1280</c:v>
                </c:pt>
                <c:pt idx="21">
                  <c:v>1230</c:v>
                </c:pt>
                <c:pt idx="22">
                  <c:v>1190</c:v>
                </c:pt>
                <c:pt idx="23">
                  <c:v>1150</c:v>
                </c:pt>
                <c:pt idx="24">
                  <c:v>1100</c:v>
                </c:pt>
                <c:pt idx="25">
                  <c:v>1100</c:v>
                </c:pt>
                <c:pt idx="26">
                  <c:v>1020</c:v>
                </c:pt>
                <c:pt idx="27">
                  <c:v>950</c:v>
                </c:pt>
                <c:pt idx="28">
                  <c:v>861</c:v>
                </c:pt>
                <c:pt idx="29">
                  <c:v>793</c:v>
                </c:pt>
                <c:pt idx="30">
                  <c:v>745</c:v>
                </c:pt>
                <c:pt idx="31">
                  <c:v>704</c:v>
                </c:pt>
                <c:pt idx="32">
                  <c:v>637</c:v>
                </c:pt>
                <c:pt idx="33">
                  <c:v>595</c:v>
                </c:pt>
                <c:pt idx="34">
                  <c:v>539</c:v>
                </c:pt>
                <c:pt idx="35">
                  <c:v>458</c:v>
                </c:pt>
                <c:pt idx="36">
                  <c:v>400</c:v>
                </c:pt>
                <c:pt idx="37">
                  <c:v>396</c:v>
                </c:pt>
                <c:pt idx="38">
                  <c:v>392</c:v>
                </c:pt>
                <c:pt idx="39">
                  <c:v>388</c:v>
                </c:pt>
                <c:pt idx="40">
                  <c:v>384</c:v>
                </c:pt>
                <c:pt idx="41">
                  <c:v>381</c:v>
                </c:pt>
                <c:pt idx="42">
                  <c:v>377</c:v>
                </c:pt>
                <c:pt idx="43">
                  <c:v>373</c:v>
                </c:pt>
                <c:pt idx="44">
                  <c:v>369</c:v>
                </c:pt>
                <c:pt idx="45">
                  <c:v>365</c:v>
                </c:pt>
                <c:pt idx="46">
                  <c:v>361</c:v>
                </c:pt>
                <c:pt idx="47">
                  <c:v>357</c:v>
                </c:pt>
                <c:pt idx="48">
                  <c:v>353</c:v>
                </c:pt>
                <c:pt idx="49">
                  <c:v>350</c:v>
                </c:pt>
                <c:pt idx="50">
                  <c:v>346</c:v>
                </c:pt>
                <c:pt idx="51">
                  <c:v>342</c:v>
                </c:pt>
                <c:pt idx="52">
                  <c:v>338</c:v>
                </c:pt>
                <c:pt idx="53">
                  <c:v>334</c:v>
                </c:pt>
                <c:pt idx="54">
                  <c:v>330</c:v>
                </c:pt>
                <c:pt idx="55">
                  <c:v>326</c:v>
                </c:pt>
                <c:pt idx="56">
                  <c:v>322</c:v>
                </c:pt>
                <c:pt idx="57">
                  <c:v>318</c:v>
                </c:pt>
                <c:pt idx="58">
                  <c:v>315</c:v>
                </c:pt>
                <c:pt idx="59">
                  <c:v>311</c:v>
                </c:pt>
                <c:pt idx="60">
                  <c:v>307</c:v>
                </c:pt>
                <c:pt idx="61">
                  <c:v>303</c:v>
                </c:pt>
                <c:pt idx="62">
                  <c:v>299</c:v>
                </c:pt>
                <c:pt idx="63">
                  <c:v>295</c:v>
                </c:pt>
                <c:pt idx="64">
                  <c:v>291</c:v>
                </c:pt>
                <c:pt idx="65">
                  <c:v>287</c:v>
                </c:pt>
                <c:pt idx="66">
                  <c:v>284</c:v>
                </c:pt>
                <c:pt idx="67">
                  <c:v>280</c:v>
                </c:pt>
                <c:pt idx="68">
                  <c:v>276</c:v>
                </c:pt>
                <c:pt idx="69">
                  <c:v>272</c:v>
                </c:pt>
                <c:pt idx="70">
                  <c:v>268</c:v>
                </c:pt>
                <c:pt idx="71">
                  <c:v>266</c:v>
                </c:pt>
                <c:pt idx="72">
                  <c:v>265</c:v>
                </c:pt>
                <c:pt idx="73">
                  <c:v>263</c:v>
                </c:pt>
                <c:pt idx="74">
                  <c:v>262</c:v>
                </c:pt>
                <c:pt idx="75">
                  <c:v>260</c:v>
                </c:pt>
                <c:pt idx="76">
                  <c:v>259</c:v>
                </c:pt>
                <c:pt idx="77">
                  <c:v>257</c:v>
                </c:pt>
                <c:pt idx="78">
                  <c:v>256</c:v>
                </c:pt>
                <c:pt idx="79">
                  <c:v>254</c:v>
                </c:pt>
                <c:pt idx="80">
                  <c:v>255</c:v>
                </c:pt>
                <c:pt idx="81">
                  <c:v>256</c:v>
                </c:pt>
                <c:pt idx="82">
                  <c:v>257</c:v>
                </c:pt>
                <c:pt idx="83">
                  <c:v>259</c:v>
                </c:pt>
                <c:pt idx="84">
                  <c:v>260</c:v>
                </c:pt>
                <c:pt idx="85">
                  <c:v>261</c:v>
                </c:pt>
                <c:pt idx="86">
                  <c:v>262</c:v>
                </c:pt>
                <c:pt idx="87">
                  <c:v>263</c:v>
                </c:pt>
                <c:pt idx="88">
                  <c:v>264</c:v>
                </c:pt>
                <c:pt idx="89">
                  <c:v>265</c:v>
                </c:pt>
                <c:pt idx="90">
                  <c:v>267</c:v>
                </c:pt>
                <c:pt idx="91">
                  <c:v>268</c:v>
                </c:pt>
                <c:pt idx="92">
                  <c:v>270</c:v>
                </c:pt>
                <c:pt idx="93">
                  <c:v>271</c:v>
                </c:pt>
                <c:pt idx="94">
                  <c:v>272</c:v>
                </c:pt>
                <c:pt idx="95">
                  <c:v>273</c:v>
                </c:pt>
                <c:pt idx="96">
                  <c:v>275</c:v>
                </c:pt>
                <c:pt idx="97">
                  <c:v>276</c:v>
                </c:pt>
                <c:pt idx="98">
                  <c:v>277</c:v>
                </c:pt>
                <c:pt idx="99">
                  <c:v>278</c:v>
                </c:pt>
                <c:pt idx="100">
                  <c:v>259</c:v>
                </c:pt>
                <c:pt idx="101">
                  <c:v>241</c:v>
                </c:pt>
                <c:pt idx="102">
                  <c:v>222</c:v>
                </c:pt>
                <c:pt idx="103">
                  <c:v>203</c:v>
                </c:pt>
                <c:pt idx="104">
                  <c:v>185</c:v>
                </c:pt>
                <c:pt idx="105">
                  <c:v>168</c:v>
                </c:pt>
                <c:pt idx="106">
                  <c:v>147</c:v>
                </c:pt>
                <c:pt idx="107">
                  <c:v>129</c:v>
                </c:pt>
                <c:pt idx="108">
                  <c:v>116</c:v>
                </c:pt>
                <c:pt idx="109">
                  <c:v>113</c:v>
                </c:pt>
                <c:pt idx="110">
                  <c:v>115</c:v>
                </c:pt>
                <c:pt idx="111">
                  <c:v>119</c:v>
                </c:pt>
                <c:pt idx="112">
                  <c:v>120</c:v>
                </c:pt>
                <c:pt idx="113">
                  <c:v>123</c:v>
                </c:pt>
                <c:pt idx="114">
                  <c:v>125</c:v>
                </c:pt>
                <c:pt idx="115">
                  <c:v>128</c:v>
                </c:pt>
                <c:pt idx="116">
                  <c:v>130</c:v>
                </c:pt>
                <c:pt idx="117">
                  <c:v>133</c:v>
                </c:pt>
                <c:pt idx="118">
                  <c:v>135</c:v>
                </c:pt>
                <c:pt idx="119">
                  <c:v>138</c:v>
                </c:pt>
                <c:pt idx="120">
                  <c:v>140</c:v>
                </c:pt>
                <c:pt idx="121">
                  <c:v>138</c:v>
                </c:pt>
                <c:pt idx="122">
                  <c:v>135</c:v>
                </c:pt>
                <c:pt idx="123">
                  <c:v>133</c:v>
                </c:pt>
                <c:pt idx="124">
                  <c:v>131</c:v>
                </c:pt>
                <c:pt idx="125">
                  <c:v>128</c:v>
                </c:pt>
                <c:pt idx="126">
                  <c:v>126</c:v>
                </c:pt>
                <c:pt idx="127">
                  <c:v>124</c:v>
                </c:pt>
                <c:pt idx="128">
                  <c:v>121</c:v>
                </c:pt>
                <c:pt idx="129">
                  <c:v>113</c:v>
                </c:pt>
                <c:pt idx="130">
                  <c:v>130</c:v>
                </c:pt>
                <c:pt idx="131">
                  <c:v>121</c:v>
                </c:pt>
                <c:pt idx="132">
                  <c:v>122</c:v>
                </c:pt>
                <c:pt idx="133">
                  <c:v>123</c:v>
                </c:pt>
                <c:pt idx="134">
                  <c:v>124</c:v>
                </c:pt>
                <c:pt idx="135">
                  <c:v>125</c:v>
                </c:pt>
                <c:pt idx="136">
                  <c:v>137</c:v>
                </c:pt>
                <c:pt idx="137">
                  <c:v>128</c:v>
                </c:pt>
                <c:pt idx="138">
                  <c:v>128</c:v>
                </c:pt>
                <c:pt idx="139">
                  <c:v>130</c:v>
                </c:pt>
                <c:pt idx="140">
                  <c:v>131</c:v>
                </c:pt>
                <c:pt idx="141">
                  <c:v>132</c:v>
                </c:pt>
                <c:pt idx="142">
                  <c:v>133</c:v>
                </c:pt>
                <c:pt idx="143">
                  <c:v>134</c:v>
                </c:pt>
                <c:pt idx="144">
                  <c:v>138</c:v>
                </c:pt>
                <c:pt idx="145">
                  <c:v>137</c:v>
                </c:pt>
                <c:pt idx="146">
                  <c:v>139</c:v>
                </c:pt>
                <c:pt idx="147">
                  <c:v>148</c:v>
                </c:pt>
                <c:pt idx="148">
                  <c:v>141</c:v>
                </c:pt>
                <c:pt idx="149">
                  <c:v>143</c:v>
                </c:pt>
                <c:pt idx="150">
                  <c:v>144</c:v>
                </c:pt>
                <c:pt idx="151">
                  <c:v>147</c:v>
                </c:pt>
                <c:pt idx="152">
                  <c:v>148</c:v>
                </c:pt>
                <c:pt idx="153">
                  <c:v>150</c:v>
                </c:pt>
                <c:pt idx="154">
                  <c:v>151</c:v>
                </c:pt>
                <c:pt idx="155">
                  <c:v>153</c:v>
                </c:pt>
                <c:pt idx="156">
                  <c:v>154</c:v>
                </c:pt>
                <c:pt idx="157">
                  <c:v>156</c:v>
                </c:pt>
                <c:pt idx="158">
                  <c:v>158</c:v>
                </c:pt>
                <c:pt idx="159">
                  <c:v>160</c:v>
                </c:pt>
                <c:pt idx="160">
                  <c:v>162</c:v>
                </c:pt>
                <c:pt idx="161">
                  <c:v>164</c:v>
                </c:pt>
                <c:pt idx="162">
                  <c:v>165</c:v>
                </c:pt>
                <c:pt idx="163">
                  <c:v>187</c:v>
                </c:pt>
                <c:pt idx="164">
                  <c:v>169</c:v>
                </c:pt>
                <c:pt idx="165">
                  <c:v>171</c:v>
                </c:pt>
                <c:pt idx="166">
                  <c:v>173</c:v>
                </c:pt>
                <c:pt idx="167">
                  <c:v>173</c:v>
                </c:pt>
                <c:pt idx="168">
                  <c:v>176</c:v>
                </c:pt>
                <c:pt idx="169">
                  <c:v>177</c:v>
                </c:pt>
                <c:pt idx="170">
                  <c:v>178</c:v>
                </c:pt>
                <c:pt idx="171">
                  <c:v>178</c:v>
                </c:pt>
                <c:pt idx="172">
                  <c:v>180</c:v>
                </c:pt>
                <c:pt idx="173">
                  <c:v>181</c:v>
                </c:pt>
                <c:pt idx="174">
                  <c:v>183</c:v>
                </c:pt>
                <c:pt idx="175">
                  <c:v>184</c:v>
                </c:pt>
                <c:pt idx="176">
                  <c:v>185</c:v>
                </c:pt>
                <c:pt idx="177">
                  <c:v>186</c:v>
                </c:pt>
                <c:pt idx="178">
                  <c:v>187</c:v>
                </c:pt>
                <c:pt idx="179">
                  <c:v>188</c:v>
                </c:pt>
                <c:pt idx="180">
                  <c:v>189</c:v>
                </c:pt>
                <c:pt idx="181">
                  <c:v>205</c:v>
                </c:pt>
                <c:pt idx="182">
                  <c:v>221</c:v>
                </c:pt>
                <c:pt idx="183">
                  <c:v>237</c:v>
                </c:pt>
                <c:pt idx="184">
                  <c:v>253</c:v>
                </c:pt>
                <c:pt idx="185">
                  <c:v>268</c:v>
                </c:pt>
                <c:pt idx="186">
                  <c:v>295</c:v>
                </c:pt>
                <c:pt idx="187">
                  <c:v>301</c:v>
                </c:pt>
                <c:pt idx="188">
                  <c:v>317</c:v>
                </c:pt>
                <c:pt idx="189">
                  <c:v>333</c:v>
                </c:pt>
                <c:pt idx="190">
                  <c:v>355</c:v>
                </c:pt>
                <c:pt idx="191">
                  <c:v>377</c:v>
                </c:pt>
                <c:pt idx="192">
                  <c:v>410</c:v>
                </c:pt>
                <c:pt idx="193">
                  <c:v>418</c:v>
                </c:pt>
                <c:pt idx="194">
                  <c:v>443</c:v>
                </c:pt>
                <c:pt idx="195">
                  <c:v>486</c:v>
                </c:pt>
                <c:pt idx="196">
                  <c:v>517</c:v>
                </c:pt>
                <c:pt idx="197">
                  <c:v>543</c:v>
                </c:pt>
                <c:pt idx="198">
                  <c:v>572</c:v>
                </c:pt>
                <c:pt idx="199">
                  <c:v>583</c:v>
                </c:pt>
                <c:pt idx="200">
                  <c:v>602</c:v>
                </c:pt>
                <c:pt idx="201">
                  <c:v>683</c:v>
                </c:pt>
                <c:pt idx="202">
                  <c:v>783</c:v>
                </c:pt>
                <c:pt idx="203">
                  <c:v>840</c:v>
                </c:pt>
                <c:pt idx="204">
                  <c:v>950</c:v>
                </c:pt>
                <c:pt idx="205">
                  <c:v>1090</c:v>
                </c:pt>
                <c:pt idx="206">
                  <c:v>1250</c:v>
                </c:pt>
                <c:pt idx="207">
                  <c:v>1560</c:v>
                </c:pt>
                <c:pt idx="208">
                  <c:v>1510</c:v>
                </c:pt>
                <c:pt idx="209">
                  <c:v>1410</c:v>
                </c:pt>
                <c:pt idx="210">
                  <c:v>1220</c:v>
                </c:pt>
                <c:pt idx="211">
                  <c:v>1070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B6A1-427A-8129-D9FA960D2CF0}"/>
            </c:ext>
          </c:extLst>
        </c:ser>
        <c:ser>
          <c:idx val="9"/>
          <c:order val="9"/>
          <c:tx>
            <c:strRef>
              <c:f>'спал Селенга Мостовой'!$K$1</c:f>
              <c:strCache>
                <c:ptCount val="1"/>
                <c:pt idx="0">
                  <c:v>1968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Мостовой'!$K$2:$K$213</c:f>
              <c:numCache>
                <c:formatCode>General</c:formatCode>
                <c:ptCount val="212"/>
                <c:pt idx="0">
                  <c:v>1950</c:v>
                </c:pt>
                <c:pt idx="1">
                  <c:v>1920</c:v>
                </c:pt>
                <c:pt idx="2">
                  <c:v>1860</c:v>
                </c:pt>
                <c:pt idx="3">
                  <c:v>1830</c:v>
                </c:pt>
                <c:pt idx="4">
                  <c:v>1800</c:v>
                </c:pt>
                <c:pt idx="5">
                  <c:v>1750</c:v>
                </c:pt>
                <c:pt idx="6">
                  <c:v>1710</c:v>
                </c:pt>
                <c:pt idx="7">
                  <c:v>1690</c:v>
                </c:pt>
                <c:pt idx="8">
                  <c:v>1640</c:v>
                </c:pt>
                <c:pt idx="9">
                  <c:v>1620</c:v>
                </c:pt>
                <c:pt idx="10">
                  <c:v>1600</c:v>
                </c:pt>
                <c:pt idx="11">
                  <c:v>1580</c:v>
                </c:pt>
                <c:pt idx="12">
                  <c:v>1540</c:v>
                </c:pt>
                <c:pt idx="13">
                  <c:v>1500</c:v>
                </c:pt>
                <c:pt idx="14">
                  <c:v>1500</c:v>
                </c:pt>
                <c:pt idx="15">
                  <c:v>1470</c:v>
                </c:pt>
                <c:pt idx="16">
                  <c:v>1420</c:v>
                </c:pt>
                <c:pt idx="17">
                  <c:v>1400</c:v>
                </c:pt>
                <c:pt idx="18">
                  <c:v>1360</c:v>
                </c:pt>
                <c:pt idx="19">
                  <c:v>1170</c:v>
                </c:pt>
                <c:pt idx="20">
                  <c:v>1110</c:v>
                </c:pt>
                <c:pt idx="21">
                  <c:v>1060</c:v>
                </c:pt>
                <c:pt idx="22">
                  <c:v>1000</c:v>
                </c:pt>
                <c:pt idx="23">
                  <c:v>943</c:v>
                </c:pt>
                <c:pt idx="24">
                  <c:v>886</c:v>
                </c:pt>
                <c:pt idx="25">
                  <c:v>829</c:v>
                </c:pt>
                <c:pt idx="26">
                  <c:v>772</c:v>
                </c:pt>
                <c:pt idx="27">
                  <c:v>716</c:v>
                </c:pt>
                <c:pt idx="28">
                  <c:v>659</c:v>
                </c:pt>
                <c:pt idx="29">
                  <c:v>602</c:v>
                </c:pt>
                <c:pt idx="30">
                  <c:v>590</c:v>
                </c:pt>
                <c:pt idx="31">
                  <c:v>578</c:v>
                </c:pt>
                <c:pt idx="32">
                  <c:v>566</c:v>
                </c:pt>
                <c:pt idx="33">
                  <c:v>554</c:v>
                </c:pt>
                <c:pt idx="34">
                  <c:v>542</c:v>
                </c:pt>
                <c:pt idx="35">
                  <c:v>529</c:v>
                </c:pt>
                <c:pt idx="36">
                  <c:v>517</c:v>
                </c:pt>
                <c:pt idx="37">
                  <c:v>505</c:v>
                </c:pt>
                <c:pt idx="38">
                  <c:v>493</c:v>
                </c:pt>
                <c:pt idx="39">
                  <c:v>492</c:v>
                </c:pt>
                <c:pt idx="40">
                  <c:v>490</c:v>
                </c:pt>
                <c:pt idx="41">
                  <c:v>488</c:v>
                </c:pt>
                <c:pt idx="42">
                  <c:v>487</c:v>
                </c:pt>
                <c:pt idx="43">
                  <c:v>458</c:v>
                </c:pt>
                <c:pt idx="44">
                  <c:v>430</c:v>
                </c:pt>
                <c:pt idx="45">
                  <c:v>402</c:v>
                </c:pt>
                <c:pt idx="46">
                  <c:v>373</c:v>
                </c:pt>
                <c:pt idx="47">
                  <c:v>361</c:v>
                </c:pt>
                <c:pt idx="48">
                  <c:v>348</c:v>
                </c:pt>
                <c:pt idx="49">
                  <c:v>336</c:v>
                </c:pt>
                <c:pt idx="50">
                  <c:v>324</c:v>
                </c:pt>
                <c:pt idx="51">
                  <c:v>311</c:v>
                </c:pt>
                <c:pt idx="52">
                  <c:v>299</c:v>
                </c:pt>
                <c:pt idx="53">
                  <c:v>286</c:v>
                </c:pt>
                <c:pt idx="54">
                  <c:v>274</c:v>
                </c:pt>
                <c:pt idx="55">
                  <c:v>270</c:v>
                </c:pt>
                <c:pt idx="56">
                  <c:v>267</c:v>
                </c:pt>
                <c:pt idx="57">
                  <c:v>263</c:v>
                </c:pt>
                <c:pt idx="58">
                  <c:v>260</c:v>
                </c:pt>
                <c:pt idx="59">
                  <c:v>256</c:v>
                </c:pt>
                <c:pt idx="60">
                  <c:v>252</c:v>
                </c:pt>
                <c:pt idx="61">
                  <c:v>249</c:v>
                </c:pt>
                <c:pt idx="62">
                  <c:v>245</c:v>
                </c:pt>
                <c:pt idx="63">
                  <c:v>242</c:v>
                </c:pt>
                <c:pt idx="64">
                  <c:v>238</c:v>
                </c:pt>
                <c:pt idx="65">
                  <c:v>235</c:v>
                </c:pt>
                <c:pt idx="66">
                  <c:v>231</c:v>
                </c:pt>
                <c:pt idx="67">
                  <c:v>228</c:v>
                </c:pt>
                <c:pt idx="68">
                  <c:v>225</c:v>
                </c:pt>
                <c:pt idx="69">
                  <c:v>222</c:v>
                </c:pt>
                <c:pt idx="70">
                  <c:v>220</c:v>
                </c:pt>
                <c:pt idx="71">
                  <c:v>217</c:v>
                </c:pt>
                <c:pt idx="72">
                  <c:v>214</c:v>
                </c:pt>
                <c:pt idx="73">
                  <c:v>211</c:v>
                </c:pt>
                <c:pt idx="74">
                  <c:v>208</c:v>
                </c:pt>
                <c:pt idx="75">
                  <c:v>209</c:v>
                </c:pt>
                <c:pt idx="76">
                  <c:v>210</c:v>
                </c:pt>
                <c:pt idx="77">
                  <c:v>211</c:v>
                </c:pt>
                <c:pt idx="78">
                  <c:v>212</c:v>
                </c:pt>
                <c:pt idx="79">
                  <c:v>214</c:v>
                </c:pt>
                <c:pt idx="80">
                  <c:v>215</c:v>
                </c:pt>
                <c:pt idx="81">
                  <c:v>216</c:v>
                </c:pt>
                <c:pt idx="82">
                  <c:v>217</c:v>
                </c:pt>
                <c:pt idx="83">
                  <c:v>218</c:v>
                </c:pt>
                <c:pt idx="84">
                  <c:v>219</c:v>
                </c:pt>
                <c:pt idx="85">
                  <c:v>220</c:v>
                </c:pt>
                <c:pt idx="86">
                  <c:v>221</c:v>
                </c:pt>
                <c:pt idx="87">
                  <c:v>223</c:v>
                </c:pt>
                <c:pt idx="88">
                  <c:v>224</c:v>
                </c:pt>
                <c:pt idx="89">
                  <c:v>225</c:v>
                </c:pt>
                <c:pt idx="90">
                  <c:v>226</c:v>
                </c:pt>
                <c:pt idx="91">
                  <c:v>227</c:v>
                </c:pt>
                <c:pt idx="92">
                  <c:v>221</c:v>
                </c:pt>
                <c:pt idx="93">
                  <c:v>217</c:v>
                </c:pt>
                <c:pt idx="94">
                  <c:v>214</c:v>
                </c:pt>
                <c:pt idx="95">
                  <c:v>211</c:v>
                </c:pt>
                <c:pt idx="96">
                  <c:v>208</c:v>
                </c:pt>
                <c:pt idx="97">
                  <c:v>204</c:v>
                </c:pt>
                <c:pt idx="98">
                  <c:v>201</c:v>
                </c:pt>
                <c:pt idx="99">
                  <c:v>198</c:v>
                </c:pt>
                <c:pt idx="100">
                  <c:v>195</c:v>
                </c:pt>
                <c:pt idx="101">
                  <c:v>191</c:v>
                </c:pt>
                <c:pt idx="102">
                  <c:v>188</c:v>
                </c:pt>
                <c:pt idx="103">
                  <c:v>185</c:v>
                </c:pt>
                <c:pt idx="104">
                  <c:v>182</c:v>
                </c:pt>
                <c:pt idx="105">
                  <c:v>178</c:v>
                </c:pt>
                <c:pt idx="106">
                  <c:v>175</c:v>
                </c:pt>
                <c:pt idx="107">
                  <c:v>172</c:v>
                </c:pt>
                <c:pt idx="108">
                  <c:v>169</c:v>
                </c:pt>
                <c:pt idx="109">
                  <c:v>165</c:v>
                </c:pt>
                <c:pt idx="110">
                  <c:v>162</c:v>
                </c:pt>
                <c:pt idx="111">
                  <c:v>159</c:v>
                </c:pt>
                <c:pt idx="112">
                  <c:v>155</c:v>
                </c:pt>
                <c:pt idx="113">
                  <c:v>152</c:v>
                </c:pt>
                <c:pt idx="114">
                  <c:v>148</c:v>
                </c:pt>
                <c:pt idx="115">
                  <c:v>145</c:v>
                </c:pt>
                <c:pt idx="116">
                  <c:v>142</c:v>
                </c:pt>
                <c:pt idx="117">
                  <c:v>139</c:v>
                </c:pt>
                <c:pt idx="118">
                  <c:v>135</c:v>
                </c:pt>
                <c:pt idx="119">
                  <c:v>132</c:v>
                </c:pt>
                <c:pt idx="120">
                  <c:v>131</c:v>
                </c:pt>
                <c:pt idx="121">
                  <c:v>129</c:v>
                </c:pt>
                <c:pt idx="122">
                  <c:v>128</c:v>
                </c:pt>
                <c:pt idx="123">
                  <c:v>127</c:v>
                </c:pt>
                <c:pt idx="124">
                  <c:v>125</c:v>
                </c:pt>
                <c:pt idx="125">
                  <c:v>124</c:v>
                </c:pt>
                <c:pt idx="126">
                  <c:v>123</c:v>
                </c:pt>
                <c:pt idx="127">
                  <c:v>121</c:v>
                </c:pt>
                <c:pt idx="128">
                  <c:v>120</c:v>
                </c:pt>
                <c:pt idx="129">
                  <c:v>119</c:v>
                </c:pt>
                <c:pt idx="130">
                  <c:v>117</c:v>
                </c:pt>
                <c:pt idx="131">
                  <c:v>116</c:v>
                </c:pt>
                <c:pt idx="132">
                  <c:v>117</c:v>
                </c:pt>
                <c:pt idx="133">
                  <c:v>117</c:v>
                </c:pt>
                <c:pt idx="134">
                  <c:v>118</c:v>
                </c:pt>
                <c:pt idx="135">
                  <c:v>119</c:v>
                </c:pt>
                <c:pt idx="136">
                  <c:v>119</c:v>
                </c:pt>
                <c:pt idx="137">
                  <c:v>120</c:v>
                </c:pt>
                <c:pt idx="138">
                  <c:v>120</c:v>
                </c:pt>
                <c:pt idx="139">
                  <c:v>121</c:v>
                </c:pt>
                <c:pt idx="140">
                  <c:v>122</c:v>
                </c:pt>
                <c:pt idx="141">
                  <c:v>122</c:v>
                </c:pt>
                <c:pt idx="142">
                  <c:v>123</c:v>
                </c:pt>
                <c:pt idx="143">
                  <c:v>121</c:v>
                </c:pt>
                <c:pt idx="144">
                  <c:v>119</c:v>
                </c:pt>
                <c:pt idx="145">
                  <c:v>117</c:v>
                </c:pt>
                <c:pt idx="146">
                  <c:v>116</c:v>
                </c:pt>
                <c:pt idx="147">
                  <c:v>114</c:v>
                </c:pt>
                <c:pt idx="148">
                  <c:v>112</c:v>
                </c:pt>
                <c:pt idx="149">
                  <c:v>110</c:v>
                </c:pt>
                <c:pt idx="150">
                  <c:v>108</c:v>
                </c:pt>
                <c:pt idx="151">
                  <c:v>108</c:v>
                </c:pt>
                <c:pt idx="152">
                  <c:v>109</c:v>
                </c:pt>
                <c:pt idx="153">
                  <c:v>109</c:v>
                </c:pt>
                <c:pt idx="154">
                  <c:v>109</c:v>
                </c:pt>
                <c:pt idx="155">
                  <c:v>109</c:v>
                </c:pt>
                <c:pt idx="156">
                  <c:v>110</c:v>
                </c:pt>
                <c:pt idx="157">
                  <c:v>110</c:v>
                </c:pt>
                <c:pt idx="158">
                  <c:v>110</c:v>
                </c:pt>
                <c:pt idx="159">
                  <c:v>109</c:v>
                </c:pt>
                <c:pt idx="160">
                  <c:v>109</c:v>
                </c:pt>
                <c:pt idx="161">
                  <c:v>109</c:v>
                </c:pt>
                <c:pt idx="162">
                  <c:v>109</c:v>
                </c:pt>
                <c:pt idx="163">
                  <c:v>109</c:v>
                </c:pt>
                <c:pt idx="164">
                  <c:v>108</c:v>
                </c:pt>
                <c:pt idx="165">
                  <c:v>108</c:v>
                </c:pt>
                <c:pt idx="166">
                  <c:v>108</c:v>
                </c:pt>
                <c:pt idx="167">
                  <c:v>112</c:v>
                </c:pt>
                <c:pt idx="168">
                  <c:v>116</c:v>
                </c:pt>
                <c:pt idx="169">
                  <c:v>120</c:v>
                </c:pt>
                <c:pt idx="170">
                  <c:v>124</c:v>
                </c:pt>
                <c:pt idx="171">
                  <c:v>129</c:v>
                </c:pt>
                <c:pt idx="172">
                  <c:v>133</c:v>
                </c:pt>
                <c:pt idx="173">
                  <c:v>137</c:v>
                </c:pt>
                <c:pt idx="174">
                  <c:v>141</c:v>
                </c:pt>
                <c:pt idx="175">
                  <c:v>146</c:v>
                </c:pt>
                <c:pt idx="176">
                  <c:v>152</c:v>
                </c:pt>
                <c:pt idx="177">
                  <c:v>157</c:v>
                </c:pt>
                <c:pt idx="178">
                  <c:v>163</c:v>
                </c:pt>
                <c:pt idx="179">
                  <c:v>168</c:v>
                </c:pt>
                <c:pt idx="180">
                  <c:v>174</c:v>
                </c:pt>
                <c:pt idx="181">
                  <c:v>179</c:v>
                </c:pt>
                <c:pt idx="182">
                  <c:v>185</c:v>
                </c:pt>
                <c:pt idx="183">
                  <c:v>190</c:v>
                </c:pt>
                <c:pt idx="184">
                  <c:v>206</c:v>
                </c:pt>
                <c:pt idx="185">
                  <c:v>222</c:v>
                </c:pt>
                <c:pt idx="186">
                  <c:v>233</c:v>
                </c:pt>
                <c:pt idx="187">
                  <c:v>256</c:v>
                </c:pt>
                <c:pt idx="188">
                  <c:v>270</c:v>
                </c:pt>
                <c:pt idx="189">
                  <c:v>284</c:v>
                </c:pt>
                <c:pt idx="190">
                  <c:v>298</c:v>
                </c:pt>
                <c:pt idx="191">
                  <c:v>312</c:v>
                </c:pt>
                <c:pt idx="192">
                  <c:v>326</c:v>
                </c:pt>
                <c:pt idx="193">
                  <c:v>340</c:v>
                </c:pt>
                <c:pt idx="194">
                  <c:v>373</c:v>
                </c:pt>
                <c:pt idx="195">
                  <c:v>406</c:v>
                </c:pt>
                <c:pt idx="196">
                  <c:v>440</c:v>
                </c:pt>
                <c:pt idx="197">
                  <c:v>473</c:v>
                </c:pt>
                <c:pt idx="198">
                  <c:v>551</c:v>
                </c:pt>
                <c:pt idx="199">
                  <c:v>630</c:v>
                </c:pt>
                <c:pt idx="200">
                  <c:v>708</c:v>
                </c:pt>
                <c:pt idx="201">
                  <c:v>788</c:v>
                </c:pt>
                <c:pt idx="202">
                  <c:v>871</c:v>
                </c:pt>
                <c:pt idx="203">
                  <c:v>952</c:v>
                </c:pt>
                <c:pt idx="204">
                  <c:v>994</c:v>
                </c:pt>
                <c:pt idx="205">
                  <c:v>1070</c:v>
                </c:pt>
                <c:pt idx="206">
                  <c:v>1180</c:v>
                </c:pt>
                <c:pt idx="207">
                  <c:v>1290</c:v>
                </c:pt>
                <c:pt idx="208">
                  <c:v>1540</c:v>
                </c:pt>
                <c:pt idx="209">
                  <c:v>1890</c:v>
                </c:pt>
                <c:pt idx="210">
                  <c:v>1260</c:v>
                </c:pt>
                <c:pt idx="211">
                  <c:v>994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B6A1-427A-8129-D9FA960D2CF0}"/>
            </c:ext>
          </c:extLst>
        </c:ser>
        <c:ser>
          <c:idx val="10"/>
          <c:order val="10"/>
          <c:tx>
            <c:strRef>
              <c:f>'спал Селенга Мостовой'!$L$1</c:f>
              <c:strCache>
                <c:ptCount val="1"/>
                <c:pt idx="0">
                  <c:v>1969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Мостовой'!$L$2:$L$213</c:f>
              <c:numCache>
                <c:formatCode>General</c:formatCode>
                <c:ptCount val="212"/>
                <c:pt idx="0">
                  <c:v>1930</c:v>
                </c:pt>
                <c:pt idx="1">
                  <c:v>1910</c:v>
                </c:pt>
                <c:pt idx="2">
                  <c:v>1860</c:v>
                </c:pt>
                <c:pt idx="3">
                  <c:v>1820</c:v>
                </c:pt>
                <c:pt idx="4">
                  <c:v>1760</c:v>
                </c:pt>
                <c:pt idx="5">
                  <c:v>1730</c:v>
                </c:pt>
                <c:pt idx="6">
                  <c:v>1720</c:v>
                </c:pt>
                <c:pt idx="7">
                  <c:v>1690</c:v>
                </c:pt>
                <c:pt idx="8">
                  <c:v>1620</c:v>
                </c:pt>
                <c:pt idx="9">
                  <c:v>1580</c:v>
                </c:pt>
                <c:pt idx="10">
                  <c:v>1470</c:v>
                </c:pt>
                <c:pt idx="11">
                  <c:v>1420</c:v>
                </c:pt>
                <c:pt idx="12">
                  <c:v>1370</c:v>
                </c:pt>
                <c:pt idx="13">
                  <c:v>1360</c:v>
                </c:pt>
                <c:pt idx="14">
                  <c:v>1320</c:v>
                </c:pt>
                <c:pt idx="15">
                  <c:v>1280</c:v>
                </c:pt>
                <c:pt idx="16">
                  <c:v>1250</c:v>
                </c:pt>
                <c:pt idx="17">
                  <c:v>1220</c:v>
                </c:pt>
                <c:pt idx="18">
                  <c:v>1220</c:v>
                </c:pt>
                <c:pt idx="19">
                  <c:v>1200</c:v>
                </c:pt>
                <c:pt idx="20">
                  <c:v>1180</c:v>
                </c:pt>
                <c:pt idx="21">
                  <c:v>1150</c:v>
                </c:pt>
                <c:pt idx="22">
                  <c:v>1120</c:v>
                </c:pt>
                <c:pt idx="23">
                  <c:v>1070</c:v>
                </c:pt>
                <c:pt idx="24">
                  <c:v>1020</c:v>
                </c:pt>
                <c:pt idx="25">
                  <c:v>983</c:v>
                </c:pt>
                <c:pt idx="26">
                  <c:v>958</c:v>
                </c:pt>
                <c:pt idx="27">
                  <c:v>983</c:v>
                </c:pt>
                <c:pt idx="28">
                  <c:v>932</c:v>
                </c:pt>
                <c:pt idx="29">
                  <c:v>898</c:v>
                </c:pt>
                <c:pt idx="30">
                  <c:v>881</c:v>
                </c:pt>
                <c:pt idx="31">
                  <c:v>827</c:v>
                </c:pt>
                <c:pt idx="32">
                  <c:v>774</c:v>
                </c:pt>
                <c:pt idx="33">
                  <c:v>720</c:v>
                </c:pt>
                <c:pt idx="34">
                  <c:v>678</c:v>
                </c:pt>
                <c:pt idx="35">
                  <c:v>651</c:v>
                </c:pt>
                <c:pt idx="36">
                  <c:v>608</c:v>
                </c:pt>
                <c:pt idx="37">
                  <c:v>555</c:v>
                </c:pt>
                <c:pt idx="38">
                  <c:v>509</c:v>
                </c:pt>
                <c:pt idx="39">
                  <c:v>469</c:v>
                </c:pt>
                <c:pt idx="40">
                  <c:v>454</c:v>
                </c:pt>
                <c:pt idx="41">
                  <c:v>458</c:v>
                </c:pt>
                <c:pt idx="42">
                  <c:v>454</c:v>
                </c:pt>
                <c:pt idx="43">
                  <c:v>481</c:v>
                </c:pt>
                <c:pt idx="44">
                  <c:v>614</c:v>
                </c:pt>
                <c:pt idx="45">
                  <c:v>658</c:v>
                </c:pt>
                <c:pt idx="46">
                  <c:v>571</c:v>
                </c:pt>
                <c:pt idx="47">
                  <c:v>504</c:v>
                </c:pt>
                <c:pt idx="48">
                  <c:v>418</c:v>
                </c:pt>
                <c:pt idx="49">
                  <c:v>352</c:v>
                </c:pt>
                <c:pt idx="50">
                  <c:v>300</c:v>
                </c:pt>
                <c:pt idx="51">
                  <c:v>245</c:v>
                </c:pt>
                <c:pt idx="52">
                  <c:v>212</c:v>
                </c:pt>
                <c:pt idx="53">
                  <c:v>187</c:v>
                </c:pt>
                <c:pt idx="54">
                  <c:v>156</c:v>
                </c:pt>
                <c:pt idx="55">
                  <c:v>150</c:v>
                </c:pt>
                <c:pt idx="56">
                  <c:v>171</c:v>
                </c:pt>
                <c:pt idx="57">
                  <c:v>182</c:v>
                </c:pt>
                <c:pt idx="58">
                  <c:v>178</c:v>
                </c:pt>
                <c:pt idx="59">
                  <c:v>163</c:v>
                </c:pt>
                <c:pt idx="60">
                  <c:v>165</c:v>
                </c:pt>
                <c:pt idx="61">
                  <c:v>194</c:v>
                </c:pt>
                <c:pt idx="62">
                  <c:v>224</c:v>
                </c:pt>
                <c:pt idx="63">
                  <c:v>253</c:v>
                </c:pt>
                <c:pt idx="64">
                  <c:v>282</c:v>
                </c:pt>
                <c:pt idx="65">
                  <c:v>272</c:v>
                </c:pt>
                <c:pt idx="66">
                  <c:v>262</c:v>
                </c:pt>
                <c:pt idx="67">
                  <c:v>252</c:v>
                </c:pt>
                <c:pt idx="68">
                  <c:v>241</c:v>
                </c:pt>
                <c:pt idx="69">
                  <c:v>231</c:v>
                </c:pt>
                <c:pt idx="70">
                  <c:v>221</c:v>
                </c:pt>
                <c:pt idx="71">
                  <c:v>211</c:v>
                </c:pt>
                <c:pt idx="72">
                  <c:v>201</c:v>
                </c:pt>
                <c:pt idx="73">
                  <c:v>191</c:v>
                </c:pt>
                <c:pt idx="74">
                  <c:v>180</c:v>
                </c:pt>
                <c:pt idx="75">
                  <c:v>170</c:v>
                </c:pt>
                <c:pt idx="76">
                  <c:v>160</c:v>
                </c:pt>
                <c:pt idx="77">
                  <c:v>150</c:v>
                </c:pt>
                <c:pt idx="78">
                  <c:v>146</c:v>
                </c:pt>
                <c:pt idx="79">
                  <c:v>141</c:v>
                </c:pt>
                <c:pt idx="80">
                  <c:v>137</c:v>
                </c:pt>
                <c:pt idx="81">
                  <c:v>132</c:v>
                </c:pt>
                <c:pt idx="82">
                  <c:v>128</c:v>
                </c:pt>
                <c:pt idx="83">
                  <c:v>123</c:v>
                </c:pt>
                <c:pt idx="84">
                  <c:v>119</c:v>
                </c:pt>
                <c:pt idx="85">
                  <c:v>114</c:v>
                </c:pt>
                <c:pt idx="86">
                  <c:v>110</c:v>
                </c:pt>
                <c:pt idx="87">
                  <c:v>110</c:v>
                </c:pt>
                <c:pt idx="88">
                  <c:v>110</c:v>
                </c:pt>
                <c:pt idx="89">
                  <c:v>109</c:v>
                </c:pt>
                <c:pt idx="90">
                  <c:v>109</c:v>
                </c:pt>
                <c:pt idx="91">
                  <c:v>109</c:v>
                </c:pt>
                <c:pt idx="92">
                  <c:v>108</c:v>
                </c:pt>
                <c:pt idx="93">
                  <c:v>108</c:v>
                </c:pt>
                <c:pt idx="94">
                  <c:v>108</c:v>
                </c:pt>
                <c:pt idx="95">
                  <c:v>108</c:v>
                </c:pt>
                <c:pt idx="96">
                  <c:v>108</c:v>
                </c:pt>
                <c:pt idx="97">
                  <c:v>107</c:v>
                </c:pt>
                <c:pt idx="98">
                  <c:v>107</c:v>
                </c:pt>
                <c:pt idx="99">
                  <c:v>105</c:v>
                </c:pt>
                <c:pt idx="100">
                  <c:v>102</c:v>
                </c:pt>
                <c:pt idx="101">
                  <c:v>100</c:v>
                </c:pt>
                <c:pt idx="102">
                  <c:v>97.2</c:v>
                </c:pt>
                <c:pt idx="103">
                  <c:v>95.6</c:v>
                </c:pt>
                <c:pt idx="104">
                  <c:v>93.3</c:v>
                </c:pt>
                <c:pt idx="105">
                  <c:v>91</c:v>
                </c:pt>
                <c:pt idx="106">
                  <c:v>88.7</c:v>
                </c:pt>
                <c:pt idx="107">
                  <c:v>86.4</c:v>
                </c:pt>
                <c:pt idx="108">
                  <c:v>84.1</c:v>
                </c:pt>
                <c:pt idx="109">
                  <c:v>83.2</c:v>
                </c:pt>
                <c:pt idx="110">
                  <c:v>82.3</c:v>
                </c:pt>
                <c:pt idx="111">
                  <c:v>81.400000000000006</c:v>
                </c:pt>
                <c:pt idx="112">
                  <c:v>80.400000000000006</c:v>
                </c:pt>
                <c:pt idx="113">
                  <c:v>79.5</c:v>
                </c:pt>
                <c:pt idx="114">
                  <c:v>78.599999999999994</c:v>
                </c:pt>
                <c:pt idx="115">
                  <c:v>77.7</c:v>
                </c:pt>
                <c:pt idx="116">
                  <c:v>76.8</c:v>
                </c:pt>
                <c:pt idx="117">
                  <c:v>75.900000000000006</c:v>
                </c:pt>
                <c:pt idx="118">
                  <c:v>74.900000000000006</c:v>
                </c:pt>
                <c:pt idx="119">
                  <c:v>73.099999999999994</c:v>
                </c:pt>
                <c:pt idx="120">
                  <c:v>72.2</c:v>
                </c:pt>
                <c:pt idx="121">
                  <c:v>71.7</c:v>
                </c:pt>
                <c:pt idx="122">
                  <c:v>0</c:v>
                </c:pt>
                <c:pt idx="123">
                  <c:v>71.2</c:v>
                </c:pt>
                <c:pt idx="124">
                  <c:v>70.7</c:v>
                </c:pt>
                <c:pt idx="125">
                  <c:v>70.2</c:v>
                </c:pt>
                <c:pt idx="126">
                  <c:v>69.599999999999994</c:v>
                </c:pt>
                <c:pt idx="127">
                  <c:v>69.099999999999994</c:v>
                </c:pt>
                <c:pt idx="128">
                  <c:v>68.599999999999994</c:v>
                </c:pt>
                <c:pt idx="129">
                  <c:v>68.099999999999994</c:v>
                </c:pt>
                <c:pt idx="130">
                  <c:v>67.599999999999994</c:v>
                </c:pt>
                <c:pt idx="131">
                  <c:v>67</c:v>
                </c:pt>
                <c:pt idx="132">
                  <c:v>66.3</c:v>
                </c:pt>
                <c:pt idx="133">
                  <c:v>65.7</c:v>
                </c:pt>
                <c:pt idx="134">
                  <c:v>65.099999999999994</c:v>
                </c:pt>
                <c:pt idx="135">
                  <c:v>64.400000000000006</c:v>
                </c:pt>
                <c:pt idx="136">
                  <c:v>63.8</c:v>
                </c:pt>
                <c:pt idx="137">
                  <c:v>63.2</c:v>
                </c:pt>
                <c:pt idx="138">
                  <c:v>62.6</c:v>
                </c:pt>
                <c:pt idx="139">
                  <c:v>61.9</c:v>
                </c:pt>
                <c:pt idx="140">
                  <c:v>61.3</c:v>
                </c:pt>
                <c:pt idx="141">
                  <c:v>60.8</c:v>
                </c:pt>
                <c:pt idx="142">
                  <c:v>60.2</c:v>
                </c:pt>
                <c:pt idx="143">
                  <c:v>59.6</c:v>
                </c:pt>
                <c:pt idx="144">
                  <c:v>59.1</c:v>
                </c:pt>
                <c:pt idx="145">
                  <c:v>58.6</c:v>
                </c:pt>
                <c:pt idx="146">
                  <c:v>58</c:v>
                </c:pt>
                <c:pt idx="147">
                  <c:v>57.4</c:v>
                </c:pt>
                <c:pt idx="148">
                  <c:v>56.9</c:v>
                </c:pt>
                <c:pt idx="149">
                  <c:v>56.4</c:v>
                </c:pt>
                <c:pt idx="150">
                  <c:v>55.8</c:v>
                </c:pt>
                <c:pt idx="151">
                  <c:v>55.9</c:v>
                </c:pt>
                <c:pt idx="152">
                  <c:v>56.1</c:v>
                </c:pt>
                <c:pt idx="153">
                  <c:v>56.2</c:v>
                </c:pt>
                <c:pt idx="154">
                  <c:v>56.3</c:v>
                </c:pt>
                <c:pt idx="155">
                  <c:v>56.4</c:v>
                </c:pt>
                <c:pt idx="156">
                  <c:v>56.6</c:v>
                </c:pt>
                <c:pt idx="157">
                  <c:v>56.7</c:v>
                </c:pt>
                <c:pt idx="158">
                  <c:v>56.9</c:v>
                </c:pt>
                <c:pt idx="159">
                  <c:v>57</c:v>
                </c:pt>
                <c:pt idx="160">
                  <c:v>57.2</c:v>
                </c:pt>
                <c:pt idx="161">
                  <c:v>57.4</c:v>
                </c:pt>
                <c:pt idx="162">
                  <c:v>57.6</c:v>
                </c:pt>
                <c:pt idx="163">
                  <c:v>57.7</c:v>
                </c:pt>
                <c:pt idx="164">
                  <c:v>57.9</c:v>
                </c:pt>
                <c:pt idx="165">
                  <c:v>58.1</c:v>
                </c:pt>
                <c:pt idx="166">
                  <c:v>58.3</c:v>
                </c:pt>
                <c:pt idx="167">
                  <c:v>58.4</c:v>
                </c:pt>
                <c:pt idx="168">
                  <c:v>58.6</c:v>
                </c:pt>
                <c:pt idx="169">
                  <c:v>65</c:v>
                </c:pt>
                <c:pt idx="170">
                  <c:v>71.400000000000006</c:v>
                </c:pt>
                <c:pt idx="171">
                  <c:v>77.8</c:v>
                </c:pt>
                <c:pt idx="172">
                  <c:v>84.1</c:v>
                </c:pt>
                <c:pt idx="173">
                  <c:v>90.5</c:v>
                </c:pt>
                <c:pt idx="174">
                  <c:v>96.8</c:v>
                </c:pt>
                <c:pt idx="175">
                  <c:v>103</c:v>
                </c:pt>
                <c:pt idx="176">
                  <c:v>110</c:v>
                </c:pt>
                <c:pt idx="177">
                  <c:v>116</c:v>
                </c:pt>
                <c:pt idx="178">
                  <c:v>122</c:v>
                </c:pt>
                <c:pt idx="179">
                  <c:v>129</c:v>
                </c:pt>
                <c:pt idx="180">
                  <c:v>135</c:v>
                </c:pt>
                <c:pt idx="181">
                  <c:v>142</c:v>
                </c:pt>
                <c:pt idx="182">
                  <c:v>148</c:v>
                </c:pt>
                <c:pt idx="183">
                  <c:v>154</c:v>
                </c:pt>
                <c:pt idx="184">
                  <c:v>161</c:v>
                </c:pt>
                <c:pt idx="185">
                  <c:v>167</c:v>
                </c:pt>
                <c:pt idx="186">
                  <c:v>173</c:v>
                </c:pt>
                <c:pt idx="187">
                  <c:v>180</c:v>
                </c:pt>
                <c:pt idx="188">
                  <c:v>186</c:v>
                </c:pt>
                <c:pt idx="189">
                  <c:v>193</c:v>
                </c:pt>
                <c:pt idx="190">
                  <c:v>199</c:v>
                </c:pt>
                <c:pt idx="191">
                  <c:v>205</c:v>
                </c:pt>
                <c:pt idx="192">
                  <c:v>212</c:v>
                </c:pt>
                <c:pt idx="193">
                  <c:v>218</c:v>
                </c:pt>
                <c:pt idx="194">
                  <c:v>225</c:v>
                </c:pt>
                <c:pt idx="195">
                  <c:v>231</c:v>
                </c:pt>
                <c:pt idx="196">
                  <c:v>250</c:v>
                </c:pt>
                <c:pt idx="197">
                  <c:v>281</c:v>
                </c:pt>
                <c:pt idx="198">
                  <c:v>328</c:v>
                </c:pt>
                <c:pt idx="199">
                  <c:v>387</c:v>
                </c:pt>
                <c:pt idx="200">
                  <c:v>455</c:v>
                </c:pt>
                <c:pt idx="201">
                  <c:v>562</c:v>
                </c:pt>
                <c:pt idx="202">
                  <c:v>662</c:v>
                </c:pt>
                <c:pt idx="203">
                  <c:v>951</c:v>
                </c:pt>
                <c:pt idx="204">
                  <c:v>1100</c:v>
                </c:pt>
                <c:pt idx="205">
                  <c:v>1270</c:v>
                </c:pt>
                <c:pt idx="206">
                  <c:v>1490</c:v>
                </c:pt>
                <c:pt idx="207">
                  <c:v>1980</c:v>
                </c:pt>
                <c:pt idx="208">
                  <c:v>1960</c:v>
                </c:pt>
                <c:pt idx="209">
                  <c:v>2040</c:v>
                </c:pt>
                <c:pt idx="210">
                  <c:v>2040</c:v>
                </c:pt>
                <c:pt idx="211">
                  <c:v>2080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B6A1-427A-8129-D9FA960D2CF0}"/>
            </c:ext>
          </c:extLst>
        </c:ser>
        <c:ser>
          <c:idx val="11"/>
          <c:order val="11"/>
          <c:tx>
            <c:strRef>
              <c:f>'спал Селенга Мостовой'!$M$1</c:f>
              <c:strCache>
                <c:ptCount val="1"/>
                <c:pt idx="0">
                  <c:v>1970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Мостовой'!$M$2:$M$213</c:f>
              <c:numCache>
                <c:formatCode>General</c:formatCode>
                <c:ptCount val="212"/>
                <c:pt idx="0">
                  <c:v>1910</c:v>
                </c:pt>
                <c:pt idx="1">
                  <c:v>1910</c:v>
                </c:pt>
                <c:pt idx="2">
                  <c:v>1890</c:v>
                </c:pt>
                <c:pt idx="3">
                  <c:v>1860</c:v>
                </c:pt>
                <c:pt idx="4">
                  <c:v>1840</c:v>
                </c:pt>
                <c:pt idx="5">
                  <c:v>1820</c:v>
                </c:pt>
                <c:pt idx="6">
                  <c:v>1780</c:v>
                </c:pt>
                <c:pt idx="7">
                  <c:v>1740</c:v>
                </c:pt>
                <c:pt idx="8">
                  <c:v>1710</c:v>
                </c:pt>
                <c:pt idx="9">
                  <c:v>1670</c:v>
                </c:pt>
                <c:pt idx="10">
                  <c:v>1620</c:v>
                </c:pt>
                <c:pt idx="11">
                  <c:v>1580</c:v>
                </c:pt>
                <c:pt idx="12">
                  <c:v>1540</c:v>
                </c:pt>
                <c:pt idx="13">
                  <c:v>1480</c:v>
                </c:pt>
                <c:pt idx="14">
                  <c:v>1420</c:v>
                </c:pt>
                <c:pt idx="15">
                  <c:v>1380</c:v>
                </c:pt>
                <c:pt idx="16">
                  <c:v>1340</c:v>
                </c:pt>
                <c:pt idx="17">
                  <c:v>1320</c:v>
                </c:pt>
                <c:pt idx="18">
                  <c:v>1300</c:v>
                </c:pt>
                <c:pt idx="19">
                  <c:v>1290</c:v>
                </c:pt>
                <c:pt idx="20">
                  <c:v>1290</c:v>
                </c:pt>
                <c:pt idx="21">
                  <c:v>1280</c:v>
                </c:pt>
                <c:pt idx="22">
                  <c:v>1240</c:v>
                </c:pt>
                <c:pt idx="23">
                  <c:v>1220</c:v>
                </c:pt>
                <c:pt idx="24">
                  <c:v>1200</c:v>
                </c:pt>
                <c:pt idx="25">
                  <c:v>1180</c:v>
                </c:pt>
                <c:pt idx="26">
                  <c:v>1150</c:v>
                </c:pt>
                <c:pt idx="27">
                  <c:v>1120</c:v>
                </c:pt>
                <c:pt idx="28">
                  <c:v>1100</c:v>
                </c:pt>
                <c:pt idx="29">
                  <c:v>1090</c:v>
                </c:pt>
                <c:pt idx="30">
                  <c:v>1040</c:v>
                </c:pt>
                <c:pt idx="31">
                  <c:v>948</c:v>
                </c:pt>
                <c:pt idx="32">
                  <c:v>856</c:v>
                </c:pt>
                <c:pt idx="33">
                  <c:v>764</c:v>
                </c:pt>
                <c:pt idx="34">
                  <c:v>672</c:v>
                </c:pt>
                <c:pt idx="35">
                  <c:v>580</c:v>
                </c:pt>
                <c:pt idx="36">
                  <c:v>553</c:v>
                </c:pt>
                <c:pt idx="37">
                  <c:v>489</c:v>
                </c:pt>
                <c:pt idx="38">
                  <c:v>425</c:v>
                </c:pt>
                <c:pt idx="39">
                  <c:v>362</c:v>
                </c:pt>
                <c:pt idx="40">
                  <c:v>298</c:v>
                </c:pt>
                <c:pt idx="41">
                  <c:v>234</c:v>
                </c:pt>
                <c:pt idx="42">
                  <c:v>170</c:v>
                </c:pt>
                <c:pt idx="43">
                  <c:v>171</c:v>
                </c:pt>
                <c:pt idx="44">
                  <c:v>172</c:v>
                </c:pt>
                <c:pt idx="45">
                  <c:v>170</c:v>
                </c:pt>
                <c:pt idx="46">
                  <c:v>168</c:v>
                </c:pt>
                <c:pt idx="47">
                  <c:v>167</c:v>
                </c:pt>
                <c:pt idx="48">
                  <c:v>165</c:v>
                </c:pt>
                <c:pt idx="49">
                  <c:v>163</c:v>
                </c:pt>
                <c:pt idx="50">
                  <c:v>172</c:v>
                </c:pt>
                <c:pt idx="51">
                  <c:v>182</c:v>
                </c:pt>
                <c:pt idx="52">
                  <c:v>192</c:v>
                </c:pt>
                <c:pt idx="53">
                  <c:v>201</c:v>
                </c:pt>
                <c:pt idx="54">
                  <c:v>210</c:v>
                </c:pt>
                <c:pt idx="55">
                  <c:v>220</c:v>
                </c:pt>
                <c:pt idx="56">
                  <c:v>221</c:v>
                </c:pt>
                <c:pt idx="57">
                  <c:v>222</c:v>
                </c:pt>
                <c:pt idx="58">
                  <c:v>224</c:v>
                </c:pt>
                <c:pt idx="59">
                  <c:v>225</c:v>
                </c:pt>
                <c:pt idx="60">
                  <c:v>226</c:v>
                </c:pt>
                <c:pt idx="61">
                  <c:v>228</c:v>
                </c:pt>
                <c:pt idx="62">
                  <c:v>229</c:v>
                </c:pt>
                <c:pt idx="63">
                  <c:v>230</c:v>
                </c:pt>
                <c:pt idx="64">
                  <c:v>231</c:v>
                </c:pt>
                <c:pt idx="65">
                  <c:v>232</c:v>
                </c:pt>
                <c:pt idx="66">
                  <c:v>234</c:v>
                </c:pt>
                <c:pt idx="67">
                  <c:v>235</c:v>
                </c:pt>
                <c:pt idx="68">
                  <c:v>233</c:v>
                </c:pt>
                <c:pt idx="69">
                  <c:v>231</c:v>
                </c:pt>
                <c:pt idx="70">
                  <c:v>229</c:v>
                </c:pt>
                <c:pt idx="71">
                  <c:v>227</c:v>
                </c:pt>
                <c:pt idx="72">
                  <c:v>225</c:v>
                </c:pt>
                <c:pt idx="73">
                  <c:v>223</c:v>
                </c:pt>
                <c:pt idx="74">
                  <c:v>221</c:v>
                </c:pt>
                <c:pt idx="75">
                  <c:v>219</c:v>
                </c:pt>
                <c:pt idx="76">
                  <c:v>217</c:v>
                </c:pt>
                <c:pt idx="77">
                  <c:v>214</c:v>
                </c:pt>
                <c:pt idx="78">
                  <c:v>210</c:v>
                </c:pt>
                <c:pt idx="79">
                  <c:v>207</c:v>
                </c:pt>
                <c:pt idx="80">
                  <c:v>204</c:v>
                </c:pt>
                <c:pt idx="81">
                  <c:v>200</c:v>
                </c:pt>
                <c:pt idx="82">
                  <c:v>197</c:v>
                </c:pt>
                <c:pt idx="83">
                  <c:v>193</c:v>
                </c:pt>
                <c:pt idx="84">
                  <c:v>190</c:v>
                </c:pt>
                <c:pt idx="85">
                  <c:v>188</c:v>
                </c:pt>
                <c:pt idx="86">
                  <c:v>186</c:v>
                </c:pt>
                <c:pt idx="87">
                  <c:v>184</c:v>
                </c:pt>
                <c:pt idx="88">
                  <c:v>182</c:v>
                </c:pt>
                <c:pt idx="89">
                  <c:v>180</c:v>
                </c:pt>
                <c:pt idx="90">
                  <c:v>178</c:v>
                </c:pt>
                <c:pt idx="91">
                  <c:v>177</c:v>
                </c:pt>
                <c:pt idx="92">
                  <c:v>175</c:v>
                </c:pt>
                <c:pt idx="93">
                  <c:v>173</c:v>
                </c:pt>
                <c:pt idx="94">
                  <c:v>171</c:v>
                </c:pt>
                <c:pt idx="95">
                  <c:v>169</c:v>
                </c:pt>
                <c:pt idx="96">
                  <c:v>167</c:v>
                </c:pt>
                <c:pt idx="97">
                  <c:v>166</c:v>
                </c:pt>
                <c:pt idx="98">
                  <c:v>165</c:v>
                </c:pt>
                <c:pt idx="99">
                  <c:v>165</c:v>
                </c:pt>
                <c:pt idx="100">
                  <c:v>164</c:v>
                </c:pt>
                <c:pt idx="101">
                  <c:v>163</c:v>
                </c:pt>
                <c:pt idx="102">
                  <c:v>162</c:v>
                </c:pt>
                <c:pt idx="103">
                  <c:v>161</c:v>
                </c:pt>
                <c:pt idx="104">
                  <c:v>161</c:v>
                </c:pt>
                <c:pt idx="105">
                  <c:v>160</c:v>
                </c:pt>
                <c:pt idx="106">
                  <c:v>159</c:v>
                </c:pt>
                <c:pt idx="107">
                  <c:v>158</c:v>
                </c:pt>
                <c:pt idx="108">
                  <c:v>157</c:v>
                </c:pt>
                <c:pt idx="109">
                  <c:v>156</c:v>
                </c:pt>
                <c:pt idx="110">
                  <c:v>155</c:v>
                </c:pt>
                <c:pt idx="111">
                  <c:v>154</c:v>
                </c:pt>
                <c:pt idx="112">
                  <c:v>153</c:v>
                </c:pt>
                <c:pt idx="113">
                  <c:v>153</c:v>
                </c:pt>
                <c:pt idx="114">
                  <c:v>152</c:v>
                </c:pt>
                <c:pt idx="115">
                  <c:v>151</c:v>
                </c:pt>
                <c:pt idx="116">
                  <c:v>150</c:v>
                </c:pt>
                <c:pt idx="117">
                  <c:v>149</c:v>
                </c:pt>
                <c:pt idx="118">
                  <c:v>148</c:v>
                </c:pt>
                <c:pt idx="119">
                  <c:v>147</c:v>
                </c:pt>
                <c:pt idx="120">
                  <c:v>146</c:v>
                </c:pt>
                <c:pt idx="121">
                  <c:v>145</c:v>
                </c:pt>
                <c:pt idx="122">
                  <c:v>145</c:v>
                </c:pt>
                <c:pt idx="123">
                  <c:v>144</c:v>
                </c:pt>
                <c:pt idx="124">
                  <c:v>143</c:v>
                </c:pt>
                <c:pt idx="125">
                  <c:v>143</c:v>
                </c:pt>
                <c:pt idx="126">
                  <c:v>142</c:v>
                </c:pt>
                <c:pt idx="127">
                  <c:v>141</c:v>
                </c:pt>
                <c:pt idx="128">
                  <c:v>141</c:v>
                </c:pt>
                <c:pt idx="129">
                  <c:v>140</c:v>
                </c:pt>
                <c:pt idx="130">
                  <c:v>137</c:v>
                </c:pt>
                <c:pt idx="131">
                  <c:v>135</c:v>
                </c:pt>
                <c:pt idx="132">
                  <c:v>132</c:v>
                </c:pt>
                <c:pt idx="133">
                  <c:v>129</c:v>
                </c:pt>
                <c:pt idx="134">
                  <c:v>126</c:v>
                </c:pt>
                <c:pt idx="135">
                  <c:v>124</c:v>
                </c:pt>
                <c:pt idx="136">
                  <c:v>121</c:v>
                </c:pt>
                <c:pt idx="137">
                  <c:v>118</c:v>
                </c:pt>
                <c:pt idx="138">
                  <c:v>116</c:v>
                </c:pt>
                <c:pt idx="139">
                  <c:v>113</c:v>
                </c:pt>
                <c:pt idx="140">
                  <c:v>112</c:v>
                </c:pt>
                <c:pt idx="141">
                  <c:v>112</c:v>
                </c:pt>
                <c:pt idx="142">
                  <c:v>111</c:v>
                </c:pt>
                <c:pt idx="143">
                  <c:v>111</c:v>
                </c:pt>
                <c:pt idx="144">
                  <c:v>110</c:v>
                </c:pt>
                <c:pt idx="145">
                  <c:v>110</c:v>
                </c:pt>
                <c:pt idx="146">
                  <c:v>109</c:v>
                </c:pt>
                <c:pt idx="147">
                  <c:v>109</c:v>
                </c:pt>
                <c:pt idx="148">
                  <c:v>108</c:v>
                </c:pt>
                <c:pt idx="149">
                  <c:v>109</c:v>
                </c:pt>
                <c:pt idx="150">
                  <c:v>109</c:v>
                </c:pt>
                <c:pt idx="151">
                  <c:v>110</c:v>
                </c:pt>
                <c:pt idx="152">
                  <c:v>110</c:v>
                </c:pt>
                <c:pt idx="153">
                  <c:v>111</c:v>
                </c:pt>
                <c:pt idx="154">
                  <c:v>111</c:v>
                </c:pt>
                <c:pt idx="155">
                  <c:v>112</c:v>
                </c:pt>
                <c:pt idx="156">
                  <c:v>112</c:v>
                </c:pt>
                <c:pt idx="157">
                  <c:v>113</c:v>
                </c:pt>
                <c:pt idx="158">
                  <c:v>114</c:v>
                </c:pt>
                <c:pt idx="159">
                  <c:v>116</c:v>
                </c:pt>
                <c:pt idx="160">
                  <c:v>118</c:v>
                </c:pt>
                <c:pt idx="161">
                  <c:v>119</c:v>
                </c:pt>
                <c:pt idx="162">
                  <c:v>120</c:v>
                </c:pt>
                <c:pt idx="163">
                  <c:v>122</c:v>
                </c:pt>
                <c:pt idx="164">
                  <c:v>124</c:v>
                </c:pt>
                <c:pt idx="165">
                  <c:v>125</c:v>
                </c:pt>
                <c:pt idx="166">
                  <c:v>128</c:v>
                </c:pt>
                <c:pt idx="167">
                  <c:v>130</c:v>
                </c:pt>
                <c:pt idx="168">
                  <c:v>133</c:v>
                </c:pt>
                <c:pt idx="169">
                  <c:v>135</c:v>
                </c:pt>
                <c:pt idx="170">
                  <c:v>138</c:v>
                </c:pt>
                <c:pt idx="171">
                  <c:v>140</c:v>
                </c:pt>
                <c:pt idx="172">
                  <c:v>143</c:v>
                </c:pt>
                <c:pt idx="173">
                  <c:v>149</c:v>
                </c:pt>
                <c:pt idx="174">
                  <c:v>155</c:v>
                </c:pt>
                <c:pt idx="175">
                  <c:v>161</c:v>
                </c:pt>
                <c:pt idx="176">
                  <c:v>167</c:v>
                </c:pt>
                <c:pt idx="177">
                  <c:v>172</c:v>
                </c:pt>
                <c:pt idx="178">
                  <c:v>178</c:v>
                </c:pt>
                <c:pt idx="179">
                  <c:v>184</c:v>
                </c:pt>
                <c:pt idx="180">
                  <c:v>190</c:v>
                </c:pt>
                <c:pt idx="181">
                  <c:v>196</c:v>
                </c:pt>
                <c:pt idx="182">
                  <c:v>206</c:v>
                </c:pt>
                <c:pt idx="183">
                  <c:v>216</c:v>
                </c:pt>
                <c:pt idx="184">
                  <c:v>226</c:v>
                </c:pt>
                <c:pt idx="185">
                  <c:v>237</c:v>
                </c:pt>
                <c:pt idx="186">
                  <c:v>247</c:v>
                </c:pt>
                <c:pt idx="187">
                  <c:v>257</c:v>
                </c:pt>
                <c:pt idx="188">
                  <c:v>279</c:v>
                </c:pt>
                <c:pt idx="189">
                  <c:v>300</c:v>
                </c:pt>
                <c:pt idx="190">
                  <c:v>322</c:v>
                </c:pt>
                <c:pt idx="191">
                  <c:v>344</c:v>
                </c:pt>
                <c:pt idx="192">
                  <c:v>365</c:v>
                </c:pt>
                <c:pt idx="193">
                  <c:v>387</c:v>
                </c:pt>
                <c:pt idx="194">
                  <c:v>417</c:v>
                </c:pt>
                <c:pt idx="195">
                  <c:v>448</c:v>
                </c:pt>
                <c:pt idx="196">
                  <c:v>478</c:v>
                </c:pt>
                <c:pt idx="197">
                  <c:v>509</c:v>
                </c:pt>
                <c:pt idx="198">
                  <c:v>539</c:v>
                </c:pt>
                <c:pt idx="199">
                  <c:v>577</c:v>
                </c:pt>
                <c:pt idx="200">
                  <c:v>616</c:v>
                </c:pt>
                <c:pt idx="201">
                  <c:v>654</c:v>
                </c:pt>
                <c:pt idx="202">
                  <c:v>692</c:v>
                </c:pt>
                <c:pt idx="203">
                  <c:v>730</c:v>
                </c:pt>
                <c:pt idx="204">
                  <c:v>768</c:v>
                </c:pt>
                <c:pt idx="205">
                  <c:v>807</c:v>
                </c:pt>
                <c:pt idx="206">
                  <c:v>845</c:v>
                </c:pt>
                <c:pt idx="207">
                  <c:v>868</c:v>
                </c:pt>
                <c:pt idx="208">
                  <c:v>890</c:v>
                </c:pt>
                <c:pt idx="209">
                  <c:v>913</c:v>
                </c:pt>
                <c:pt idx="210">
                  <c:v>892</c:v>
                </c:pt>
                <c:pt idx="211">
                  <c:v>870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B6A1-427A-8129-D9FA960D2CF0}"/>
            </c:ext>
          </c:extLst>
        </c:ser>
        <c:ser>
          <c:idx val="12"/>
          <c:order val="12"/>
          <c:tx>
            <c:strRef>
              <c:f>'спал Селенга Мостовой'!$N$1</c:f>
              <c:strCache>
                <c:ptCount val="1"/>
                <c:pt idx="0">
                  <c:v>1971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Мостовой'!$N$2:$N$213</c:f>
              <c:numCache>
                <c:formatCode>General</c:formatCode>
                <c:ptCount val="212"/>
                <c:pt idx="0">
                  <c:v>1910</c:v>
                </c:pt>
                <c:pt idx="1">
                  <c:v>1840</c:v>
                </c:pt>
                <c:pt idx="2">
                  <c:v>1780</c:v>
                </c:pt>
                <c:pt idx="3">
                  <c:v>1730</c:v>
                </c:pt>
                <c:pt idx="4">
                  <c:v>1680</c:v>
                </c:pt>
                <c:pt idx="5">
                  <c:v>1630</c:v>
                </c:pt>
                <c:pt idx="6">
                  <c:v>1580</c:v>
                </c:pt>
                <c:pt idx="7">
                  <c:v>1530</c:v>
                </c:pt>
                <c:pt idx="8">
                  <c:v>1500</c:v>
                </c:pt>
                <c:pt idx="9">
                  <c:v>1480</c:v>
                </c:pt>
                <c:pt idx="10">
                  <c:v>1460</c:v>
                </c:pt>
                <c:pt idx="11">
                  <c:v>1430</c:v>
                </c:pt>
                <c:pt idx="12">
                  <c:v>1400</c:v>
                </c:pt>
                <c:pt idx="13">
                  <c:v>1380</c:v>
                </c:pt>
                <c:pt idx="14">
                  <c:v>1360</c:v>
                </c:pt>
                <c:pt idx="15">
                  <c:v>1340</c:v>
                </c:pt>
                <c:pt idx="16">
                  <c:v>1320</c:v>
                </c:pt>
                <c:pt idx="17">
                  <c:v>1280</c:v>
                </c:pt>
                <c:pt idx="18">
                  <c:v>1240</c:v>
                </c:pt>
                <c:pt idx="19">
                  <c:v>1190</c:v>
                </c:pt>
                <c:pt idx="20">
                  <c:v>1160</c:v>
                </c:pt>
                <c:pt idx="21">
                  <c:v>1150</c:v>
                </c:pt>
                <c:pt idx="22">
                  <c:v>1140</c:v>
                </c:pt>
                <c:pt idx="23">
                  <c:v>1100</c:v>
                </c:pt>
                <c:pt idx="24">
                  <c:v>1060</c:v>
                </c:pt>
                <c:pt idx="25">
                  <c:v>1020</c:v>
                </c:pt>
                <c:pt idx="26">
                  <c:v>1000</c:v>
                </c:pt>
                <c:pt idx="27">
                  <c:v>983</c:v>
                </c:pt>
                <c:pt idx="28">
                  <c:v>958</c:v>
                </c:pt>
                <c:pt idx="29">
                  <c:v>932</c:v>
                </c:pt>
                <c:pt idx="30">
                  <c:v>932</c:v>
                </c:pt>
                <c:pt idx="31">
                  <c:v>915</c:v>
                </c:pt>
                <c:pt idx="32">
                  <c:v>906</c:v>
                </c:pt>
                <c:pt idx="33">
                  <c:v>881</c:v>
                </c:pt>
                <c:pt idx="34">
                  <c:v>847</c:v>
                </c:pt>
                <c:pt idx="35">
                  <c:v>814</c:v>
                </c:pt>
                <c:pt idx="36">
                  <c:v>798</c:v>
                </c:pt>
                <c:pt idx="37">
                  <c:v>782</c:v>
                </c:pt>
                <c:pt idx="38">
                  <c:v>604</c:v>
                </c:pt>
                <c:pt idx="39">
                  <c:v>616</c:v>
                </c:pt>
                <c:pt idx="40">
                  <c:v>546</c:v>
                </c:pt>
                <c:pt idx="41">
                  <c:v>475</c:v>
                </c:pt>
                <c:pt idx="42">
                  <c:v>404</c:v>
                </c:pt>
                <c:pt idx="43">
                  <c:v>334</c:v>
                </c:pt>
                <c:pt idx="44">
                  <c:v>264</c:v>
                </c:pt>
                <c:pt idx="45">
                  <c:v>193</c:v>
                </c:pt>
                <c:pt idx="46">
                  <c:v>208</c:v>
                </c:pt>
                <c:pt idx="47">
                  <c:v>222</c:v>
                </c:pt>
                <c:pt idx="48">
                  <c:v>222</c:v>
                </c:pt>
                <c:pt idx="49">
                  <c:v>223</c:v>
                </c:pt>
                <c:pt idx="50">
                  <c:v>223</c:v>
                </c:pt>
                <c:pt idx="51">
                  <c:v>227</c:v>
                </c:pt>
                <c:pt idx="52">
                  <c:v>231</c:v>
                </c:pt>
                <c:pt idx="53">
                  <c:v>235</c:v>
                </c:pt>
                <c:pt idx="54">
                  <c:v>239</c:v>
                </c:pt>
                <c:pt idx="55">
                  <c:v>238</c:v>
                </c:pt>
                <c:pt idx="56">
                  <c:v>237</c:v>
                </c:pt>
                <c:pt idx="57">
                  <c:v>236</c:v>
                </c:pt>
                <c:pt idx="58">
                  <c:v>235</c:v>
                </c:pt>
                <c:pt idx="59">
                  <c:v>234</c:v>
                </c:pt>
                <c:pt idx="60">
                  <c:v>232</c:v>
                </c:pt>
                <c:pt idx="61">
                  <c:v>231</c:v>
                </c:pt>
                <c:pt idx="62">
                  <c:v>229</c:v>
                </c:pt>
                <c:pt idx="63">
                  <c:v>228</c:v>
                </c:pt>
                <c:pt idx="64">
                  <c:v>226</c:v>
                </c:pt>
                <c:pt idx="65">
                  <c:v>225</c:v>
                </c:pt>
                <c:pt idx="66">
                  <c:v>223</c:v>
                </c:pt>
                <c:pt idx="67">
                  <c:v>222</c:v>
                </c:pt>
                <c:pt idx="68">
                  <c:v>220</c:v>
                </c:pt>
                <c:pt idx="69">
                  <c:v>218</c:v>
                </c:pt>
                <c:pt idx="70">
                  <c:v>217</c:v>
                </c:pt>
                <c:pt idx="71">
                  <c:v>216</c:v>
                </c:pt>
                <c:pt idx="72">
                  <c:v>214</c:v>
                </c:pt>
                <c:pt idx="73">
                  <c:v>212</c:v>
                </c:pt>
                <c:pt idx="74">
                  <c:v>211</c:v>
                </c:pt>
                <c:pt idx="75">
                  <c:v>210</c:v>
                </c:pt>
                <c:pt idx="76">
                  <c:v>208</c:v>
                </c:pt>
                <c:pt idx="77">
                  <c:v>206</c:v>
                </c:pt>
                <c:pt idx="78">
                  <c:v>205</c:v>
                </c:pt>
                <c:pt idx="79">
                  <c:v>204</c:v>
                </c:pt>
                <c:pt idx="80">
                  <c:v>204</c:v>
                </c:pt>
                <c:pt idx="81">
                  <c:v>203</c:v>
                </c:pt>
                <c:pt idx="82">
                  <c:v>203</c:v>
                </c:pt>
                <c:pt idx="83">
                  <c:v>202</c:v>
                </c:pt>
                <c:pt idx="84">
                  <c:v>201</c:v>
                </c:pt>
                <c:pt idx="85">
                  <c:v>201</c:v>
                </c:pt>
                <c:pt idx="86">
                  <c:v>200</c:v>
                </c:pt>
                <c:pt idx="87">
                  <c:v>200</c:v>
                </c:pt>
                <c:pt idx="88">
                  <c:v>199</c:v>
                </c:pt>
                <c:pt idx="89">
                  <c:v>196</c:v>
                </c:pt>
                <c:pt idx="90">
                  <c:v>194</c:v>
                </c:pt>
                <c:pt idx="91">
                  <c:v>192</c:v>
                </c:pt>
                <c:pt idx="92">
                  <c:v>189</c:v>
                </c:pt>
                <c:pt idx="93">
                  <c:v>186</c:v>
                </c:pt>
                <c:pt idx="94">
                  <c:v>184</c:v>
                </c:pt>
                <c:pt idx="95">
                  <c:v>182</c:v>
                </c:pt>
                <c:pt idx="96">
                  <c:v>179</c:v>
                </c:pt>
                <c:pt idx="97">
                  <c:v>178</c:v>
                </c:pt>
                <c:pt idx="98">
                  <c:v>176</c:v>
                </c:pt>
                <c:pt idx="99">
                  <c:v>175</c:v>
                </c:pt>
                <c:pt idx="100">
                  <c:v>173</c:v>
                </c:pt>
                <c:pt idx="101">
                  <c:v>172</c:v>
                </c:pt>
                <c:pt idx="102">
                  <c:v>170</c:v>
                </c:pt>
                <c:pt idx="103">
                  <c:v>169</c:v>
                </c:pt>
                <c:pt idx="104">
                  <c:v>168</c:v>
                </c:pt>
                <c:pt idx="105">
                  <c:v>166</c:v>
                </c:pt>
                <c:pt idx="106">
                  <c:v>165</c:v>
                </c:pt>
                <c:pt idx="107">
                  <c:v>163</c:v>
                </c:pt>
                <c:pt idx="108">
                  <c:v>162</c:v>
                </c:pt>
                <c:pt idx="109">
                  <c:v>160</c:v>
                </c:pt>
                <c:pt idx="110">
                  <c:v>159</c:v>
                </c:pt>
                <c:pt idx="111">
                  <c:v>157</c:v>
                </c:pt>
                <c:pt idx="112">
                  <c:v>156</c:v>
                </c:pt>
                <c:pt idx="113">
                  <c:v>154</c:v>
                </c:pt>
                <c:pt idx="114">
                  <c:v>152</c:v>
                </c:pt>
                <c:pt idx="115">
                  <c:v>151</c:v>
                </c:pt>
                <c:pt idx="116">
                  <c:v>149</c:v>
                </c:pt>
                <c:pt idx="117">
                  <c:v>149</c:v>
                </c:pt>
                <c:pt idx="118">
                  <c:v>146</c:v>
                </c:pt>
                <c:pt idx="119">
                  <c:v>143</c:v>
                </c:pt>
                <c:pt idx="120">
                  <c:v>140</c:v>
                </c:pt>
                <c:pt idx="121">
                  <c:v>137</c:v>
                </c:pt>
                <c:pt idx="122">
                  <c:v>134</c:v>
                </c:pt>
                <c:pt idx="123">
                  <c:v>131</c:v>
                </c:pt>
                <c:pt idx="124">
                  <c:v>128</c:v>
                </c:pt>
                <c:pt idx="125">
                  <c:v>125</c:v>
                </c:pt>
                <c:pt idx="126">
                  <c:v>124</c:v>
                </c:pt>
                <c:pt idx="127">
                  <c:v>123</c:v>
                </c:pt>
                <c:pt idx="128">
                  <c:v>121</c:v>
                </c:pt>
                <c:pt idx="129">
                  <c:v>120</c:v>
                </c:pt>
                <c:pt idx="130">
                  <c:v>119</c:v>
                </c:pt>
                <c:pt idx="131">
                  <c:v>118</c:v>
                </c:pt>
                <c:pt idx="132">
                  <c:v>117</c:v>
                </c:pt>
                <c:pt idx="133">
                  <c:v>116</c:v>
                </c:pt>
                <c:pt idx="134">
                  <c:v>114</c:v>
                </c:pt>
                <c:pt idx="135">
                  <c:v>113</c:v>
                </c:pt>
                <c:pt idx="136">
                  <c:v>112</c:v>
                </c:pt>
                <c:pt idx="137">
                  <c:v>110</c:v>
                </c:pt>
                <c:pt idx="138">
                  <c:v>108</c:v>
                </c:pt>
                <c:pt idx="139">
                  <c:v>106</c:v>
                </c:pt>
                <c:pt idx="140">
                  <c:v>104</c:v>
                </c:pt>
                <c:pt idx="141">
                  <c:v>102</c:v>
                </c:pt>
                <c:pt idx="142">
                  <c:v>100</c:v>
                </c:pt>
                <c:pt idx="143">
                  <c:v>98.4</c:v>
                </c:pt>
                <c:pt idx="144">
                  <c:v>96.4</c:v>
                </c:pt>
                <c:pt idx="145">
                  <c:v>94.4</c:v>
                </c:pt>
                <c:pt idx="146">
                  <c:v>92.5</c:v>
                </c:pt>
                <c:pt idx="147">
                  <c:v>90.6</c:v>
                </c:pt>
                <c:pt idx="148">
                  <c:v>88.6</c:v>
                </c:pt>
                <c:pt idx="149">
                  <c:v>87.4</c:v>
                </c:pt>
                <c:pt idx="150">
                  <c:v>86.1</c:v>
                </c:pt>
                <c:pt idx="151">
                  <c:v>84.9</c:v>
                </c:pt>
                <c:pt idx="152">
                  <c:v>83.6</c:v>
                </c:pt>
                <c:pt idx="153">
                  <c:v>82.4</c:v>
                </c:pt>
                <c:pt idx="154">
                  <c:v>81.099999999999994</c:v>
                </c:pt>
                <c:pt idx="155">
                  <c:v>79.900000000000006</c:v>
                </c:pt>
                <c:pt idx="156">
                  <c:v>79.7</c:v>
                </c:pt>
                <c:pt idx="157">
                  <c:v>79.599999999999994</c:v>
                </c:pt>
                <c:pt idx="158">
                  <c:v>79.400000000000006</c:v>
                </c:pt>
                <c:pt idx="159">
                  <c:v>79.2</c:v>
                </c:pt>
                <c:pt idx="160">
                  <c:v>79</c:v>
                </c:pt>
                <c:pt idx="161">
                  <c:v>78.900000000000006</c:v>
                </c:pt>
                <c:pt idx="162">
                  <c:v>78.7</c:v>
                </c:pt>
                <c:pt idx="163">
                  <c:v>78.5</c:v>
                </c:pt>
                <c:pt idx="164">
                  <c:v>78.400000000000006</c:v>
                </c:pt>
                <c:pt idx="165">
                  <c:v>78.2</c:v>
                </c:pt>
                <c:pt idx="166">
                  <c:v>78.400000000000006</c:v>
                </c:pt>
                <c:pt idx="167">
                  <c:v>78.599999999999994</c:v>
                </c:pt>
                <c:pt idx="168">
                  <c:v>78.8</c:v>
                </c:pt>
                <c:pt idx="169">
                  <c:v>79</c:v>
                </c:pt>
                <c:pt idx="170">
                  <c:v>79.2</c:v>
                </c:pt>
                <c:pt idx="171">
                  <c:v>79.3</c:v>
                </c:pt>
                <c:pt idx="172">
                  <c:v>79.5</c:v>
                </c:pt>
                <c:pt idx="173">
                  <c:v>79.7</c:v>
                </c:pt>
                <c:pt idx="174">
                  <c:v>79.900000000000006</c:v>
                </c:pt>
                <c:pt idx="175">
                  <c:v>80.099999999999994</c:v>
                </c:pt>
                <c:pt idx="176">
                  <c:v>81</c:v>
                </c:pt>
                <c:pt idx="177">
                  <c:v>81.900000000000006</c:v>
                </c:pt>
                <c:pt idx="178">
                  <c:v>82.8</c:v>
                </c:pt>
                <c:pt idx="179">
                  <c:v>83.8</c:v>
                </c:pt>
                <c:pt idx="180">
                  <c:v>84.7</c:v>
                </c:pt>
                <c:pt idx="181">
                  <c:v>85.6</c:v>
                </c:pt>
                <c:pt idx="182">
                  <c:v>86.5</c:v>
                </c:pt>
                <c:pt idx="183">
                  <c:v>91.1</c:v>
                </c:pt>
                <c:pt idx="184">
                  <c:v>95.8</c:v>
                </c:pt>
                <c:pt idx="185">
                  <c:v>100</c:v>
                </c:pt>
                <c:pt idx="186">
                  <c:v>105</c:v>
                </c:pt>
                <c:pt idx="187">
                  <c:v>110</c:v>
                </c:pt>
                <c:pt idx="188">
                  <c:v>114</c:v>
                </c:pt>
                <c:pt idx="189">
                  <c:v>119</c:v>
                </c:pt>
                <c:pt idx="190">
                  <c:v>129</c:v>
                </c:pt>
                <c:pt idx="191">
                  <c:v>138</c:v>
                </c:pt>
                <c:pt idx="192">
                  <c:v>148</c:v>
                </c:pt>
                <c:pt idx="193">
                  <c:v>158</c:v>
                </c:pt>
                <c:pt idx="194">
                  <c:v>168</c:v>
                </c:pt>
                <c:pt idx="195">
                  <c:v>178</c:v>
                </c:pt>
                <c:pt idx="196">
                  <c:v>194</c:v>
                </c:pt>
                <c:pt idx="197">
                  <c:v>211</c:v>
                </c:pt>
                <c:pt idx="198">
                  <c:v>227</c:v>
                </c:pt>
                <c:pt idx="199">
                  <c:v>244</c:v>
                </c:pt>
                <c:pt idx="200">
                  <c:v>260</c:v>
                </c:pt>
                <c:pt idx="201">
                  <c:v>276</c:v>
                </c:pt>
                <c:pt idx="202">
                  <c:v>330</c:v>
                </c:pt>
                <c:pt idx="203">
                  <c:v>384</c:v>
                </c:pt>
                <c:pt idx="204">
                  <c:v>438</c:v>
                </c:pt>
                <c:pt idx="205">
                  <c:v>492</c:v>
                </c:pt>
                <c:pt idx="206">
                  <c:v>604</c:v>
                </c:pt>
                <c:pt idx="207">
                  <c:v>717</c:v>
                </c:pt>
                <c:pt idx="208">
                  <c:v>829</c:v>
                </c:pt>
                <c:pt idx="209">
                  <c:v>1220</c:v>
                </c:pt>
                <c:pt idx="210">
                  <c:v>1360</c:v>
                </c:pt>
                <c:pt idx="211">
                  <c:v>1510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B6A1-427A-8129-D9FA960D2CF0}"/>
            </c:ext>
          </c:extLst>
        </c:ser>
        <c:ser>
          <c:idx val="13"/>
          <c:order val="13"/>
          <c:tx>
            <c:strRef>
              <c:f>'спал Селенга Мостовой'!$O$1</c:f>
              <c:strCache>
                <c:ptCount val="1"/>
                <c:pt idx="0">
                  <c:v>1972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Мостовой'!$O$2:$O$213</c:f>
              <c:numCache>
                <c:formatCode>General</c:formatCode>
                <c:ptCount val="212"/>
                <c:pt idx="0">
                  <c:v>1900</c:v>
                </c:pt>
                <c:pt idx="1">
                  <c:v>1830</c:v>
                </c:pt>
                <c:pt idx="2">
                  <c:v>1750</c:v>
                </c:pt>
                <c:pt idx="3">
                  <c:v>1710</c:v>
                </c:pt>
                <c:pt idx="4">
                  <c:v>1670</c:v>
                </c:pt>
                <c:pt idx="5">
                  <c:v>1650</c:v>
                </c:pt>
                <c:pt idx="6">
                  <c:v>1620</c:v>
                </c:pt>
                <c:pt idx="7">
                  <c:v>1600</c:v>
                </c:pt>
                <c:pt idx="8">
                  <c:v>1570</c:v>
                </c:pt>
                <c:pt idx="9">
                  <c:v>1540</c:v>
                </c:pt>
                <c:pt idx="10">
                  <c:v>1480</c:v>
                </c:pt>
                <c:pt idx="11">
                  <c:v>1440</c:v>
                </c:pt>
                <c:pt idx="12">
                  <c:v>1420</c:v>
                </c:pt>
                <c:pt idx="13">
                  <c:v>1390</c:v>
                </c:pt>
                <c:pt idx="14">
                  <c:v>1360</c:v>
                </c:pt>
                <c:pt idx="15">
                  <c:v>1330</c:v>
                </c:pt>
                <c:pt idx="16">
                  <c:v>1300</c:v>
                </c:pt>
                <c:pt idx="17">
                  <c:v>1270</c:v>
                </c:pt>
                <c:pt idx="18">
                  <c:v>1230</c:v>
                </c:pt>
                <c:pt idx="19">
                  <c:v>1210</c:v>
                </c:pt>
                <c:pt idx="20">
                  <c:v>1180</c:v>
                </c:pt>
                <c:pt idx="21">
                  <c:v>1140</c:v>
                </c:pt>
                <c:pt idx="22">
                  <c:v>1110</c:v>
                </c:pt>
                <c:pt idx="23">
                  <c:v>1100</c:v>
                </c:pt>
                <c:pt idx="24">
                  <c:v>1070</c:v>
                </c:pt>
                <c:pt idx="25">
                  <c:v>1070</c:v>
                </c:pt>
                <c:pt idx="26">
                  <c:v>1050</c:v>
                </c:pt>
                <c:pt idx="27">
                  <c:v>1020</c:v>
                </c:pt>
                <c:pt idx="28">
                  <c:v>995</c:v>
                </c:pt>
                <c:pt idx="29">
                  <c:v>979</c:v>
                </c:pt>
                <c:pt idx="30">
                  <c:v>963</c:v>
                </c:pt>
                <c:pt idx="31">
                  <c:v>893</c:v>
                </c:pt>
                <c:pt idx="32">
                  <c:v>813</c:v>
                </c:pt>
                <c:pt idx="33">
                  <c:v>757</c:v>
                </c:pt>
                <c:pt idx="34">
                  <c:v>703</c:v>
                </c:pt>
                <c:pt idx="35">
                  <c:v>661</c:v>
                </c:pt>
                <c:pt idx="36">
                  <c:v>626</c:v>
                </c:pt>
                <c:pt idx="37">
                  <c:v>580</c:v>
                </c:pt>
                <c:pt idx="38">
                  <c:v>543</c:v>
                </c:pt>
                <c:pt idx="39">
                  <c:v>514</c:v>
                </c:pt>
                <c:pt idx="40">
                  <c:v>426</c:v>
                </c:pt>
                <c:pt idx="41">
                  <c:v>385</c:v>
                </c:pt>
                <c:pt idx="42">
                  <c:v>366</c:v>
                </c:pt>
                <c:pt idx="43">
                  <c:v>350</c:v>
                </c:pt>
                <c:pt idx="44">
                  <c:v>338</c:v>
                </c:pt>
                <c:pt idx="45">
                  <c:v>319</c:v>
                </c:pt>
                <c:pt idx="46">
                  <c:v>310</c:v>
                </c:pt>
                <c:pt idx="47">
                  <c:v>304</c:v>
                </c:pt>
                <c:pt idx="48">
                  <c:v>297</c:v>
                </c:pt>
                <c:pt idx="49">
                  <c:v>306</c:v>
                </c:pt>
                <c:pt idx="50">
                  <c:v>290</c:v>
                </c:pt>
                <c:pt idx="51">
                  <c:v>278</c:v>
                </c:pt>
                <c:pt idx="52">
                  <c:v>278</c:v>
                </c:pt>
                <c:pt idx="53">
                  <c:v>267</c:v>
                </c:pt>
                <c:pt idx="54">
                  <c:v>256</c:v>
                </c:pt>
                <c:pt idx="55">
                  <c:v>255</c:v>
                </c:pt>
                <c:pt idx="56">
                  <c:v>252</c:v>
                </c:pt>
                <c:pt idx="57">
                  <c:v>249</c:v>
                </c:pt>
                <c:pt idx="58">
                  <c:v>246</c:v>
                </c:pt>
                <c:pt idx="59">
                  <c:v>242</c:v>
                </c:pt>
                <c:pt idx="60">
                  <c:v>239</c:v>
                </c:pt>
                <c:pt idx="61">
                  <c:v>236</c:v>
                </c:pt>
                <c:pt idx="62">
                  <c:v>233</c:v>
                </c:pt>
                <c:pt idx="63">
                  <c:v>229</c:v>
                </c:pt>
                <c:pt idx="64">
                  <c:v>226</c:v>
                </c:pt>
                <c:pt idx="65">
                  <c:v>223</c:v>
                </c:pt>
                <c:pt idx="66">
                  <c:v>220</c:v>
                </c:pt>
                <c:pt idx="67">
                  <c:v>217</c:v>
                </c:pt>
                <c:pt idx="68">
                  <c:v>214</c:v>
                </c:pt>
                <c:pt idx="69">
                  <c:v>210</c:v>
                </c:pt>
                <c:pt idx="70">
                  <c:v>215</c:v>
                </c:pt>
                <c:pt idx="71">
                  <c:v>220</c:v>
                </c:pt>
                <c:pt idx="72">
                  <c:v>224</c:v>
                </c:pt>
                <c:pt idx="73">
                  <c:v>229</c:v>
                </c:pt>
                <c:pt idx="74">
                  <c:v>234</c:v>
                </c:pt>
                <c:pt idx="75">
                  <c:v>239</c:v>
                </c:pt>
                <c:pt idx="76">
                  <c:v>244</c:v>
                </c:pt>
                <c:pt idx="77">
                  <c:v>249</c:v>
                </c:pt>
                <c:pt idx="78">
                  <c:v>253</c:v>
                </c:pt>
                <c:pt idx="79">
                  <c:v>258</c:v>
                </c:pt>
                <c:pt idx="80">
                  <c:v>263</c:v>
                </c:pt>
                <c:pt idx="81">
                  <c:v>262</c:v>
                </c:pt>
                <c:pt idx="82">
                  <c:v>261</c:v>
                </c:pt>
                <c:pt idx="83">
                  <c:v>259</c:v>
                </c:pt>
                <c:pt idx="84">
                  <c:v>258</c:v>
                </c:pt>
                <c:pt idx="85">
                  <c:v>257</c:v>
                </c:pt>
                <c:pt idx="86">
                  <c:v>256</c:v>
                </c:pt>
                <c:pt idx="87">
                  <c:v>254</c:v>
                </c:pt>
                <c:pt idx="88">
                  <c:v>253</c:v>
                </c:pt>
                <c:pt idx="89">
                  <c:v>252</c:v>
                </c:pt>
                <c:pt idx="90">
                  <c:v>251</c:v>
                </c:pt>
                <c:pt idx="91">
                  <c:v>249</c:v>
                </c:pt>
                <c:pt idx="92">
                  <c:v>247</c:v>
                </c:pt>
                <c:pt idx="93">
                  <c:v>246</c:v>
                </c:pt>
                <c:pt idx="94">
                  <c:v>244</c:v>
                </c:pt>
                <c:pt idx="95">
                  <c:v>243</c:v>
                </c:pt>
                <c:pt idx="96">
                  <c:v>242</c:v>
                </c:pt>
                <c:pt idx="97">
                  <c:v>241</c:v>
                </c:pt>
                <c:pt idx="98">
                  <c:v>239</c:v>
                </c:pt>
                <c:pt idx="99">
                  <c:v>238</c:v>
                </c:pt>
                <c:pt idx="100">
                  <c:v>237</c:v>
                </c:pt>
                <c:pt idx="101">
                  <c:v>235</c:v>
                </c:pt>
                <c:pt idx="102">
                  <c:v>232</c:v>
                </c:pt>
                <c:pt idx="103">
                  <c:v>230</c:v>
                </c:pt>
                <c:pt idx="104">
                  <c:v>228</c:v>
                </c:pt>
                <c:pt idx="105">
                  <c:v>226</c:v>
                </c:pt>
                <c:pt idx="106">
                  <c:v>223</c:v>
                </c:pt>
                <c:pt idx="107">
                  <c:v>221</c:v>
                </c:pt>
                <c:pt idx="108">
                  <c:v>219</c:v>
                </c:pt>
                <c:pt idx="109">
                  <c:v>216</c:v>
                </c:pt>
                <c:pt idx="110">
                  <c:v>214</c:v>
                </c:pt>
                <c:pt idx="111">
                  <c:v>213</c:v>
                </c:pt>
                <c:pt idx="112">
                  <c:v>211</c:v>
                </c:pt>
                <c:pt idx="113">
                  <c:v>210</c:v>
                </c:pt>
                <c:pt idx="114">
                  <c:v>209</c:v>
                </c:pt>
                <c:pt idx="115">
                  <c:v>208</c:v>
                </c:pt>
                <c:pt idx="116">
                  <c:v>206</c:v>
                </c:pt>
                <c:pt idx="117">
                  <c:v>205</c:v>
                </c:pt>
                <c:pt idx="118">
                  <c:v>204</c:v>
                </c:pt>
                <c:pt idx="119">
                  <c:v>203</c:v>
                </c:pt>
                <c:pt idx="120">
                  <c:v>201</c:v>
                </c:pt>
                <c:pt idx="121">
                  <c:v>200</c:v>
                </c:pt>
                <c:pt idx="122">
                  <c:v>198</c:v>
                </c:pt>
                <c:pt idx="123">
                  <c:v>196</c:v>
                </c:pt>
                <c:pt idx="124">
                  <c:v>194</c:v>
                </c:pt>
                <c:pt idx="125">
                  <c:v>192</c:v>
                </c:pt>
                <c:pt idx="126">
                  <c:v>190</c:v>
                </c:pt>
                <c:pt idx="127">
                  <c:v>188</c:v>
                </c:pt>
                <c:pt idx="128">
                  <c:v>186</c:v>
                </c:pt>
                <c:pt idx="129">
                  <c:v>184</c:v>
                </c:pt>
                <c:pt idx="130">
                  <c:v>182</c:v>
                </c:pt>
                <c:pt idx="131">
                  <c:v>180</c:v>
                </c:pt>
                <c:pt idx="132">
                  <c:v>179</c:v>
                </c:pt>
                <c:pt idx="133">
                  <c:v>177</c:v>
                </c:pt>
                <c:pt idx="134">
                  <c:v>176</c:v>
                </c:pt>
                <c:pt idx="135">
                  <c:v>174</c:v>
                </c:pt>
                <c:pt idx="136">
                  <c:v>173</c:v>
                </c:pt>
                <c:pt idx="137">
                  <c:v>172</c:v>
                </c:pt>
                <c:pt idx="138">
                  <c:v>170</c:v>
                </c:pt>
                <c:pt idx="139">
                  <c:v>169</c:v>
                </c:pt>
                <c:pt idx="140">
                  <c:v>167</c:v>
                </c:pt>
                <c:pt idx="141">
                  <c:v>166</c:v>
                </c:pt>
                <c:pt idx="142">
                  <c:v>164</c:v>
                </c:pt>
                <c:pt idx="143">
                  <c:v>161</c:v>
                </c:pt>
                <c:pt idx="144">
                  <c:v>159</c:v>
                </c:pt>
                <c:pt idx="145">
                  <c:v>156</c:v>
                </c:pt>
                <c:pt idx="146">
                  <c:v>154</c:v>
                </c:pt>
                <c:pt idx="147">
                  <c:v>151</c:v>
                </c:pt>
                <c:pt idx="148">
                  <c:v>149</c:v>
                </c:pt>
                <c:pt idx="149">
                  <c:v>146</c:v>
                </c:pt>
                <c:pt idx="150">
                  <c:v>144</c:v>
                </c:pt>
                <c:pt idx="151">
                  <c:v>143</c:v>
                </c:pt>
                <c:pt idx="152">
                  <c:v>141</c:v>
                </c:pt>
                <c:pt idx="153">
                  <c:v>140</c:v>
                </c:pt>
                <c:pt idx="154">
                  <c:v>138</c:v>
                </c:pt>
                <c:pt idx="155">
                  <c:v>136</c:v>
                </c:pt>
                <c:pt idx="156">
                  <c:v>135</c:v>
                </c:pt>
                <c:pt idx="157">
                  <c:v>133</c:v>
                </c:pt>
                <c:pt idx="158">
                  <c:v>132</c:v>
                </c:pt>
                <c:pt idx="159">
                  <c:v>130</c:v>
                </c:pt>
                <c:pt idx="160">
                  <c:v>132</c:v>
                </c:pt>
                <c:pt idx="161">
                  <c:v>134</c:v>
                </c:pt>
                <c:pt idx="162">
                  <c:v>137</c:v>
                </c:pt>
                <c:pt idx="163">
                  <c:v>139</c:v>
                </c:pt>
                <c:pt idx="164">
                  <c:v>141</c:v>
                </c:pt>
                <c:pt idx="165">
                  <c:v>143</c:v>
                </c:pt>
                <c:pt idx="166">
                  <c:v>145</c:v>
                </c:pt>
                <c:pt idx="167">
                  <c:v>148</c:v>
                </c:pt>
                <c:pt idx="168">
                  <c:v>150</c:v>
                </c:pt>
                <c:pt idx="169">
                  <c:v>152</c:v>
                </c:pt>
                <c:pt idx="170">
                  <c:v>153</c:v>
                </c:pt>
                <c:pt idx="171">
                  <c:v>155</c:v>
                </c:pt>
                <c:pt idx="172">
                  <c:v>156</c:v>
                </c:pt>
                <c:pt idx="173">
                  <c:v>158</c:v>
                </c:pt>
                <c:pt idx="174">
                  <c:v>159</c:v>
                </c:pt>
                <c:pt idx="175">
                  <c:v>161</c:v>
                </c:pt>
                <c:pt idx="176">
                  <c:v>162</c:v>
                </c:pt>
                <c:pt idx="177">
                  <c:v>164</c:v>
                </c:pt>
                <c:pt idx="178">
                  <c:v>165</c:v>
                </c:pt>
                <c:pt idx="179">
                  <c:v>167</c:v>
                </c:pt>
                <c:pt idx="180">
                  <c:v>168</c:v>
                </c:pt>
                <c:pt idx="181">
                  <c:v>171</c:v>
                </c:pt>
                <c:pt idx="182">
                  <c:v>184</c:v>
                </c:pt>
                <c:pt idx="183">
                  <c:v>194</c:v>
                </c:pt>
                <c:pt idx="184">
                  <c:v>213</c:v>
                </c:pt>
                <c:pt idx="185">
                  <c:v>226</c:v>
                </c:pt>
                <c:pt idx="186">
                  <c:v>244</c:v>
                </c:pt>
                <c:pt idx="187">
                  <c:v>283</c:v>
                </c:pt>
                <c:pt idx="188">
                  <c:v>318</c:v>
                </c:pt>
                <c:pt idx="189">
                  <c:v>376</c:v>
                </c:pt>
                <c:pt idx="190">
                  <c:v>425</c:v>
                </c:pt>
                <c:pt idx="191">
                  <c:v>500</c:v>
                </c:pt>
                <c:pt idx="192">
                  <c:v>671</c:v>
                </c:pt>
                <c:pt idx="193">
                  <c:v>780</c:v>
                </c:pt>
                <c:pt idx="194">
                  <c:v>864</c:v>
                </c:pt>
                <c:pt idx="195">
                  <c:v>972</c:v>
                </c:pt>
                <c:pt idx="196">
                  <c:v>1100</c:v>
                </c:pt>
                <c:pt idx="197">
                  <c:v>1270</c:v>
                </c:pt>
                <c:pt idx="198">
                  <c:v>1190</c:v>
                </c:pt>
                <c:pt idx="199">
                  <c:v>1180</c:v>
                </c:pt>
                <c:pt idx="200">
                  <c:v>1160</c:v>
                </c:pt>
                <c:pt idx="201">
                  <c:v>1090</c:v>
                </c:pt>
                <c:pt idx="202">
                  <c:v>938</c:v>
                </c:pt>
                <c:pt idx="203">
                  <c:v>905</c:v>
                </c:pt>
                <c:pt idx="204">
                  <c:v>930</c:v>
                </c:pt>
                <c:pt idx="205">
                  <c:v>873</c:v>
                </c:pt>
                <c:pt idx="206">
                  <c:v>851</c:v>
                </c:pt>
                <c:pt idx="207">
                  <c:v>806</c:v>
                </c:pt>
                <c:pt idx="208">
                  <c:v>785</c:v>
                </c:pt>
                <c:pt idx="209">
                  <c:v>751</c:v>
                </c:pt>
                <c:pt idx="210">
                  <c:v>706</c:v>
                </c:pt>
                <c:pt idx="211">
                  <c:v>644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B6A1-427A-8129-D9FA960D2CF0}"/>
            </c:ext>
          </c:extLst>
        </c:ser>
        <c:ser>
          <c:idx val="14"/>
          <c:order val="14"/>
          <c:tx>
            <c:strRef>
              <c:f>'спал Селенга Мостовой'!$P$1</c:f>
              <c:strCache>
                <c:ptCount val="1"/>
                <c:pt idx="0">
                  <c:v>1973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Мостовой'!$P$2:$P$213</c:f>
              <c:numCache>
                <c:formatCode>General</c:formatCode>
                <c:ptCount val="212"/>
                <c:pt idx="0">
                  <c:v>1800</c:v>
                </c:pt>
                <c:pt idx="1">
                  <c:v>1740</c:v>
                </c:pt>
                <c:pt idx="2">
                  <c:v>1690</c:v>
                </c:pt>
                <c:pt idx="3">
                  <c:v>1660</c:v>
                </c:pt>
                <c:pt idx="4">
                  <c:v>1640</c:v>
                </c:pt>
                <c:pt idx="5">
                  <c:v>1600</c:v>
                </c:pt>
                <c:pt idx="6">
                  <c:v>1570</c:v>
                </c:pt>
                <c:pt idx="7">
                  <c:v>1550</c:v>
                </c:pt>
                <c:pt idx="8">
                  <c:v>1520</c:v>
                </c:pt>
                <c:pt idx="9">
                  <c:v>1480</c:v>
                </c:pt>
                <c:pt idx="10">
                  <c:v>1460</c:v>
                </c:pt>
                <c:pt idx="11">
                  <c:v>1420</c:v>
                </c:pt>
                <c:pt idx="12">
                  <c:v>1390</c:v>
                </c:pt>
                <c:pt idx="13">
                  <c:v>1360</c:v>
                </c:pt>
                <c:pt idx="14">
                  <c:v>1340</c:v>
                </c:pt>
                <c:pt idx="15">
                  <c:v>1330</c:v>
                </c:pt>
                <c:pt idx="16">
                  <c:v>1310</c:v>
                </c:pt>
                <c:pt idx="17">
                  <c:v>1280</c:v>
                </c:pt>
                <c:pt idx="18">
                  <c:v>1250</c:v>
                </c:pt>
                <c:pt idx="19">
                  <c:v>1230</c:v>
                </c:pt>
                <c:pt idx="20">
                  <c:v>1220</c:v>
                </c:pt>
                <c:pt idx="21">
                  <c:v>1200</c:v>
                </c:pt>
                <c:pt idx="22">
                  <c:v>1180</c:v>
                </c:pt>
                <c:pt idx="23">
                  <c:v>1170</c:v>
                </c:pt>
                <c:pt idx="24">
                  <c:v>1150</c:v>
                </c:pt>
                <c:pt idx="25">
                  <c:v>1130</c:v>
                </c:pt>
                <c:pt idx="26">
                  <c:v>1050</c:v>
                </c:pt>
                <c:pt idx="27">
                  <c:v>975</c:v>
                </c:pt>
                <c:pt idx="28">
                  <c:v>898</c:v>
                </c:pt>
                <c:pt idx="29">
                  <c:v>848</c:v>
                </c:pt>
                <c:pt idx="30">
                  <c:v>859</c:v>
                </c:pt>
                <c:pt idx="31">
                  <c:v>778</c:v>
                </c:pt>
                <c:pt idx="32">
                  <c:v>736</c:v>
                </c:pt>
                <c:pt idx="33">
                  <c:v>665</c:v>
                </c:pt>
                <c:pt idx="34">
                  <c:v>604</c:v>
                </c:pt>
                <c:pt idx="35">
                  <c:v>573</c:v>
                </c:pt>
                <c:pt idx="36">
                  <c:v>542</c:v>
                </c:pt>
                <c:pt idx="37">
                  <c:v>500</c:v>
                </c:pt>
                <c:pt idx="38">
                  <c:v>475</c:v>
                </c:pt>
                <c:pt idx="39">
                  <c:v>459</c:v>
                </c:pt>
                <c:pt idx="40">
                  <c:v>424</c:v>
                </c:pt>
                <c:pt idx="41">
                  <c:v>415</c:v>
                </c:pt>
                <c:pt idx="42">
                  <c:v>420</c:v>
                </c:pt>
                <c:pt idx="43">
                  <c:v>393</c:v>
                </c:pt>
                <c:pt idx="44">
                  <c:v>390</c:v>
                </c:pt>
                <c:pt idx="45">
                  <c:v>357</c:v>
                </c:pt>
                <c:pt idx="46">
                  <c:v>339</c:v>
                </c:pt>
                <c:pt idx="47">
                  <c:v>322</c:v>
                </c:pt>
                <c:pt idx="48">
                  <c:v>304</c:v>
                </c:pt>
                <c:pt idx="49">
                  <c:v>286</c:v>
                </c:pt>
                <c:pt idx="50">
                  <c:v>268</c:v>
                </c:pt>
                <c:pt idx="51">
                  <c:v>251</c:v>
                </c:pt>
                <c:pt idx="52">
                  <c:v>233</c:v>
                </c:pt>
                <c:pt idx="53">
                  <c:v>215</c:v>
                </c:pt>
                <c:pt idx="54">
                  <c:v>198</c:v>
                </c:pt>
                <c:pt idx="55">
                  <c:v>180</c:v>
                </c:pt>
                <c:pt idx="56">
                  <c:v>162</c:v>
                </c:pt>
                <c:pt idx="57">
                  <c:v>144</c:v>
                </c:pt>
                <c:pt idx="58">
                  <c:v>127</c:v>
                </c:pt>
                <c:pt idx="59">
                  <c:v>109</c:v>
                </c:pt>
                <c:pt idx="60">
                  <c:v>120</c:v>
                </c:pt>
                <c:pt idx="61">
                  <c:v>131</c:v>
                </c:pt>
                <c:pt idx="62">
                  <c:v>142</c:v>
                </c:pt>
                <c:pt idx="63">
                  <c:v>153</c:v>
                </c:pt>
                <c:pt idx="64">
                  <c:v>165</c:v>
                </c:pt>
                <c:pt idx="65">
                  <c:v>176</c:v>
                </c:pt>
                <c:pt idx="66">
                  <c:v>187</c:v>
                </c:pt>
                <c:pt idx="67">
                  <c:v>198</c:v>
                </c:pt>
                <c:pt idx="68">
                  <c:v>209</c:v>
                </c:pt>
                <c:pt idx="69">
                  <c:v>220</c:v>
                </c:pt>
                <c:pt idx="70">
                  <c:v>222</c:v>
                </c:pt>
                <c:pt idx="71">
                  <c:v>223</c:v>
                </c:pt>
                <c:pt idx="72">
                  <c:v>225</c:v>
                </c:pt>
                <c:pt idx="73">
                  <c:v>227</c:v>
                </c:pt>
                <c:pt idx="74">
                  <c:v>229</c:v>
                </c:pt>
                <c:pt idx="75">
                  <c:v>230</c:v>
                </c:pt>
                <c:pt idx="76">
                  <c:v>232</c:v>
                </c:pt>
                <c:pt idx="77">
                  <c:v>234</c:v>
                </c:pt>
                <c:pt idx="78">
                  <c:v>235</c:v>
                </c:pt>
                <c:pt idx="79">
                  <c:v>237</c:v>
                </c:pt>
                <c:pt idx="80">
                  <c:v>231</c:v>
                </c:pt>
                <c:pt idx="81">
                  <c:v>226</c:v>
                </c:pt>
                <c:pt idx="82">
                  <c:v>220</c:v>
                </c:pt>
                <c:pt idx="83">
                  <c:v>215</c:v>
                </c:pt>
                <c:pt idx="84">
                  <c:v>209</c:v>
                </c:pt>
                <c:pt idx="85">
                  <c:v>203</c:v>
                </c:pt>
                <c:pt idx="86">
                  <c:v>198</c:v>
                </c:pt>
                <c:pt idx="87">
                  <c:v>192</c:v>
                </c:pt>
                <c:pt idx="88">
                  <c:v>187</c:v>
                </c:pt>
                <c:pt idx="89">
                  <c:v>181</c:v>
                </c:pt>
                <c:pt idx="90">
                  <c:v>174</c:v>
                </c:pt>
                <c:pt idx="91">
                  <c:v>168</c:v>
                </c:pt>
                <c:pt idx="92">
                  <c:v>161</c:v>
                </c:pt>
                <c:pt idx="93">
                  <c:v>154</c:v>
                </c:pt>
                <c:pt idx="94">
                  <c:v>148</c:v>
                </c:pt>
                <c:pt idx="95">
                  <c:v>141</c:v>
                </c:pt>
                <c:pt idx="96">
                  <c:v>134</c:v>
                </c:pt>
                <c:pt idx="97">
                  <c:v>128</c:v>
                </c:pt>
                <c:pt idx="98">
                  <c:v>121</c:v>
                </c:pt>
                <c:pt idx="99">
                  <c:v>114</c:v>
                </c:pt>
                <c:pt idx="100">
                  <c:v>108</c:v>
                </c:pt>
                <c:pt idx="101">
                  <c:v>101</c:v>
                </c:pt>
                <c:pt idx="102">
                  <c:v>98.9</c:v>
                </c:pt>
                <c:pt idx="103">
                  <c:v>96.9</c:v>
                </c:pt>
                <c:pt idx="104">
                  <c:v>94.8</c:v>
                </c:pt>
                <c:pt idx="105">
                  <c:v>92.8</c:v>
                </c:pt>
                <c:pt idx="106">
                  <c:v>90.7</c:v>
                </c:pt>
                <c:pt idx="107">
                  <c:v>88.7</c:v>
                </c:pt>
                <c:pt idx="108">
                  <c:v>86.6</c:v>
                </c:pt>
                <c:pt idx="109">
                  <c:v>84.6</c:v>
                </c:pt>
                <c:pt idx="110">
                  <c:v>82.5</c:v>
                </c:pt>
                <c:pt idx="111">
                  <c:v>82.3</c:v>
                </c:pt>
                <c:pt idx="112">
                  <c:v>82</c:v>
                </c:pt>
                <c:pt idx="113">
                  <c:v>81.8</c:v>
                </c:pt>
                <c:pt idx="114">
                  <c:v>81.5</c:v>
                </c:pt>
                <c:pt idx="115">
                  <c:v>81.3</c:v>
                </c:pt>
                <c:pt idx="116">
                  <c:v>81</c:v>
                </c:pt>
                <c:pt idx="117">
                  <c:v>80.8</c:v>
                </c:pt>
                <c:pt idx="118">
                  <c:v>80.5</c:v>
                </c:pt>
                <c:pt idx="119">
                  <c:v>80.3</c:v>
                </c:pt>
                <c:pt idx="120">
                  <c:v>80</c:v>
                </c:pt>
                <c:pt idx="121">
                  <c:v>79.599999999999994</c:v>
                </c:pt>
                <c:pt idx="122">
                  <c:v>79.2</c:v>
                </c:pt>
                <c:pt idx="123">
                  <c:v>78.8</c:v>
                </c:pt>
                <c:pt idx="124">
                  <c:v>78.400000000000006</c:v>
                </c:pt>
                <c:pt idx="125">
                  <c:v>78</c:v>
                </c:pt>
                <c:pt idx="126">
                  <c:v>77.5</c:v>
                </c:pt>
                <c:pt idx="127">
                  <c:v>77.099999999999994</c:v>
                </c:pt>
                <c:pt idx="128">
                  <c:v>76.7</c:v>
                </c:pt>
                <c:pt idx="129">
                  <c:v>76.3</c:v>
                </c:pt>
                <c:pt idx="130">
                  <c:v>75.900000000000006</c:v>
                </c:pt>
                <c:pt idx="131">
                  <c:v>75.5</c:v>
                </c:pt>
                <c:pt idx="132">
                  <c:v>75.7</c:v>
                </c:pt>
                <c:pt idx="133">
                  <c:v>76</c:v>
                </c:pt>
                <c:pt idx="134">
                  <c:v>76.2</c:v>
                </c:pt>
                <c:pt idx="135">
                  <c:v>76.400000000000006</c:v>
                </c:pt>
                <c:pt idx="136">
                  <c:v>76.7</c:v>
                </c:pt>
                <c:pt idx="137">
                  <c:v>76.900000000000006</c:v>
                </c:pt>
                <c:pt idx="138">
                  <c:v>77.099999999999994</c:v>
                </c:pt>
                <c:pt idx="139">
                  <c:v>77.3</c:v>
                </c:pt>
                <c:pt idx="140">
                  <c:v>77.599999999999994</c:v>
                </c:pt>
                <c:pt idx="141">
                  <c:v>77.8</c:v>
                </c:pt>
                <c:pt idx="142">
                  <c:v>77.3</c:v>
                </c:pt>
                <c:pt idx="143">
                  <c:v>76.900000000000006</c:v>
                </c:pt>
                <c:pt idx="144">
                  <c:v>76.400000000000006</c:v>
                </c:pt>
                <c:pt idx="145">
                  <c:v>75.900000000000006</c:v>
                </c:pt>
                <c:pt idx="146">
                  <c:v>75.400000000000006</c:v>
                </c:pt>
                <c:pt idx="147">
                  <c:v>75</c:v>
                </c:pt>
                <c:pt idx="148">
                  <c:v>74.5</c:v>
                </c:pt>
                <c:pt idx="149">
                  <c:v>74</c:v>
                </c:pt>
                <c:pt idx="150">
                  <c:v>73.3</c:v>
                </c:pt>
                <c:pt idx="151">
                  <c:v>72.7</c:v>
                </c:pt>
                <c:pt idx="152">
                  <c:v>72</c:v>
                </c:pt>
                <c:pt idx="153">
                  <c:v>71.3</c:v>
                </c:pt>
                <c:pt idx="154">
                  <c:v>70.7</c:v>
                </c:pt>
                <c:pt idx="155">
                  <c:v>70</c:v>
                </c:pt>
                <c:pt idx="156">
                  <c:v>69.3</c:v>
                </c:pt>
                <c:pt idx="157">
                  <c:v>68.7</c:v>
                </c:pt>
                <c:pt idx="158">
                  <c:v>68</c:v>
                </c:pt>
                <c:pt idx="159">
                  <c:v>67.3</c:v>
                </c:pt>
                <c:pt idx="160">
                  <c:v>66.7</c:v>
                </c:pt>
                <c:pt idx="161">
                  <c:v>66</c:v>
                </c:pt>
                <c:pt idx="162">
                  <c:v>65.3</c:v>
                </c:pt>
                <c:pt idx="163">
                  <c:v>64.7</c:v>
                </c:pt>
                <c:pt idx="164">
                  <c:v>64</c:v>
                </c:pt>
                <c:pt idx="165">
                  <c:v>63.3</c:v>
                </c:pt>
                <c:pt idx="166">
                  <c:v>62.7</c:v>
                </c:pt>
                <c:pt idx="167">
                  <c:v>62</c:v>
                </c:pt>
                <c:pt idx="168">
                  <c:v>61.3</c:v>
                </c:pt>
                <c:pt idx="169">
                  <c:v>60.7</c:v>
                </c:pt>
                <c:pt idx="170">
                  <c:v>60</c:v>
                </c:pt>
                <c:pt idx="171">
                  <c:v>61.4</c:v>
                </c:pt>
                <c:pt idx="172">
                  <c:v>62.8</c:v>
                </c:pt>
                <c:pt idx="173">
                  <c:v>64.3</c:v>
                </c:pt>
                <c:pt idx="174">
                  <c:v>65.7</c:v>
                </c:pt>
                <c:pt idx="175">
                  <c:v>67.099999999999994</c:v>
                </c:pt>
                <c:pt idx="176">
                  <c:v>68.5</c:v>
                </c:pt>
                <c:pt idx="177">
                  <c:v>69.900000000000006</c:v>
                </c:pt>
                <c:pt idx="178">
                  <c:v>71.400000000000006</c:v>
                </c:pt>
                <c:pt idx="179">
                  <c:v>72.8</c:v>
                </c:pt>
                <c:pt idx="180">
                  <c:v>74.2</c:v>
                </c:pt>
                <c:pt idx="181">
                  <c:v>71.900000000000006</c:v>
                </c:pt>
                <c:pt idx="182">
                  <c:v>76.2</c:v>
                </c:pt>
                <c:pt idx="183">
                  <c:v>76.2</c:v>
                </c:pt>
                <c:pt idx="184">
                  <c:v>76.900000000000006</c:v>
                </c:pt>
                <c:pt idx="185">
                  <c:v>86</c:v>
                </c:pt>
                <c:pt idx="186">
                  <c:v>88.4</c:v>
                </c:pt>
                <c:pt idx="187">
                  <c:v>90.1</c:v>
                </c:pt>
                <c:pt idx="188">
                  <c:v>100</c:v>
                </c:pt>
                <c:pt idx="189">
                  <c:v>104</c:v>
                </c:pt>
                <c:pt idx="190">
                  <c:v>121</c:v>
                </c:pt>
                <c:pt idx="191">
                  <c:v>143</c:v>
                </c:pt>
                <c:pt idx="192">
                  <c:v>173</c:v>
                </c:pt>
                <c:pt idx="193">
                  <c:v>200</c:v>
                </c:pt>
                <c:pt idx="194">
                  <c:v>232</c:v>
                </c:pt>
                <c:pt idx="195">
                  <c:v>294</c:v>
                </c:pt>
                <c:pt idx="196">
                  <c:v>384</c:v>
                </c:pt>
                <c:pt idx="197">
                  <c:v>459</c:v>
                </c:pt>
                <c:pt idx="198">
                  <c:v>749</c:v>
                </c:pt>
                <c:pt idx="199">
                  <c:v>1010</c:v>
                </c:pt>
                <c:pt idx="200">
                  <c:v>1290</c:v>
                </c:pt>
                <c:pt idx="201">
                  <c:v>1530</c:v>
                </c:pt>
                <c:pt idx="202">
                  <c:v>2100</c:v>
                </c:pt>
                <c:pt idx="203">
                  <c:v>2500</c:v>
                </c:pt>
                <c:pt idx="204">
                  <c:v>2570</c:v>
                </c:pt>
                <c:pt idx="205">
                  <c:v>2750</c:v>
                </c:pt>
                <c:pt idx="206">
                  <c:v>1940</c:v>
                </c:pt>
                <c:pt idx="207">
                  <c:v>1480</c:v>
                </c:pt>
                <c:pt idx="208">
                  <c:v>1430</c:v>
                </c:pt>
                <c:pt idx="209">
                  <c:v>1510</c:v>
                </c:pt>
                <c:pt idx="210">
                  <c:v>1520</c:v>
                </c:pt>
                <c:pt idx="211">
                  <c:v>1430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B6A1-427A-8129-D9FA960D2CF0}"/>
            </c:ext>
          </c:extLst>
        </c:ser>
        <c:ser>
          <c:idx val="15"/>
          <c:order val="15"/>
          <c:tx>
            <c:strRef>
              <c:f>'спал Селенга Мостовой'!$Q$1</c:f>
              <c:strCache>
                <c:ptCount val="1"/>
                <c:pt idx="0">
                  <c:v>1974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Мостовой'!$Q$2:$Q$213</c:f>
              <c:numCache>
                <c:formatCode>General</c:formatCode>
                <c:ptCount val="212"/>
                <c:pt idx="0">
                  <c:v>1770</c:v>
                </c:pt>
                <c:pt idx="1">
                  <c:v>1730</c:v>
                </c:pt>
                <c:pt idx="2">
                  <c:v>1700</c:v>
                </c:pt>
                <c:pt idx="3">
                  <c:v>1650</c:v>
                </c:pt>
                <c:pt idx="4">
                  <c:v>1620</c:v>
                </c:pt>
                <c:pt idx="5">
                  <c:v>1600</c:v>
                </c:pt>
                <c:pt idx="6">
                  <c:v>1550</c:v>
                </c:pt>
                <c:pt idx="7">
                  <c:v>1510</c:v>
                </c:pt>
                <c:pt idx="8">
                  <c:v>1500</c:v>
                </c:pt>
                <c:pt idx="9">
                  <c:v>1470</c:v>
                </c:pt>
                <c:pt idx="10">
                  <c:v>1460</c:v>
                </c:pt>
                <c:pt idx="11">
                  <c:v>1460</c:v>
                </c:pt>
                <c:pt idx="12">
                  <c:v>1420</c:v>
                </c:pt>
                <c:pt idx="13">
                  <c:v>1390</c:v>
                </c:pt>
                <c:pt idx="14">
                  <c:v>1370</c:v>
                </c:pt>
                <c:pt idx="15">
                  <c:v>1350</c:v>
                </c:pt>
                <c:pt idx="16">
                  <c:v>1330</c:v>
                </c:pt>
                <c:pt idx="17">
                  <c:v>1300</c:v>
                </c:pt>
                <c:pt idx="18">
                  <c:v>1260</c:v>
                </c:pt>
                <c:pt idx="19">
                  <c:v>1240</c:v>
                </c:pt>
                <c:pt idx="20">
                  <c:v>1230</c:v>
                </c:pt>
                <c:pt idx="21">
                  <c:v>1210</c:v>
                </c:pt>
                <c:pt idx="22">
                  <c:v>1180</c:v>
                </c:pt>
                <c:pt idx="23">
                  <c:v>1130</c:v>
                </c:pt>
                <c:pt idx="24">
                  <c:v>1060</c:v>
                </c:pt>
                <c:pt idx="25">
                  <c:v>1020</c:v>
                </c:pt>
                <c:pt idx="26">
                  <c:v>1010</c:v>
                </c:pt>
                <c:pt idx="27">
                  <c:v>998</c:v>
                </c:pt>
                <c:pt idx="28">
                  <c:v>949</c:v>
                </c:pt>
                <c:pt idx="29">
                  <c:v>930</c:v>
                </c:pt>
                <c:pt idx="30">
                  <c:v>882</c:v>
                </c:pt>
                <c:pt idx="31">
                  <c:v>850</c:v>
                </c:pt>
                <c:pt idx="32">
                  <c:v>819</c:v>
                </c:pt>
                <c:pt idx="33">
                  <c:v>787</c:v>
                </c:pt>
                <c:pt idx="34">
                  <c:v>791</c:v>
                </c:pt>
                <c:pt idx="35">
                  <c:v>766</c:v>
                </c:pt>
                <c:pt idx="36">
                  <c:v>751</c:v>
                </c:pt>
                <c:pt idx="37">
                  <c:v>720</c:v>
                </c:pt>
                <c:pt idx="38">
                  <c:v>690</c:v>
                </c:pt>
                <c:pt idx="39">
                  <c:v>663</c:v>
                </c:pt>
                <c:pt idx="40">
                  <c:v>595</c:v>
                </c:pt>
                <c:pt idx="41">
                  <c:v>557</c:v>
                </c:pt>
                <c:pt idx="42">
                  <c:v>604</c:v>
                </c:pt>
                <c:pt idx="43">
                  <c:v>550</c:v>
                </c:pt>
                <c:pt idx="44">
                  <c:v>464</c:v>
                </c:pt>
                <c:pt idx="45">
                  <c:v>450</c:v>
                </c:pt>
                <c:pt idx="46">
                  <c:v>421</c:v>
                </c:pt>
                <c:pt idx="47">
                  <c:v>359</c:v>
                </c:pt>
                <c:pt idx="48">
                  <c:v>329</c:v>
                </c:pt>
                <c:pt idx="49">
                  <c:v>318</c:v>
                </c:pt>
                <c:pt idx="50">
                  <c:v>317</c:v>
                </c:pt>
                <c:pt idx="51">
                  <c:v>316</c:v>
                </c:pt>
                <c:pt idx="52">
                  <c:v>315</c:v>
                </c:pt>
                <c:pt idx="53">
                  <c:v>314</c:v>
                </c:pt>
                <c:pt idx="54">
                  <c:v>313</c:v>
                </c:pt>
                <c:pt idx="55">
                  <c:v>312</c:v>
                </c:pt>
                <c:pt idx="56">
                  <c:v>311</c:v>
                </c:pt>
                <c:pt idx="57">
                  <c:v>310</c:v>
                </c:pt>
                <c:pt idx="58">
                  <c:v>309</c:v>
                </c:pt>
                <c:pt idx="59">
                  <c:v>308</c:v>
                </c:pt>
                <c:pt idx="60">
                  <c:v>308</c:v>
                </c:pt>
                <c:pt idx="61">
                  <c:v>307</c:v>
                </c:pt>
                <c:pt idx="62">
                  <c:v>306</c:v>
                </c:pt>
                <c:pt idx="63">
                  <c:v>305</c:v>
                </c:pt>
                <c:pt idx="64">
                  <c:v>304</c:v>
                </c:pt>
                <c:pt idx="65">
                  <c:v>303</c:v>
                </c:pt>
                <c:pt idx="66">
                  <c:v>302</c:v>
                </c:pt>
                <c:pt idx="67">
                  <c:v>301</c:v>
                </c:pt>
                <c:pt idx="68">
                  <c:v>300</c:v>
                </c:pt>
                <c:pt idx="69">
                  <c:v>299</c:v>
                </c:pt>
                <c:pt idx="70">
                  <c:v>298</c:v>
                </c:pt>
                <c:pt idx="71">
                  <c:v>297</c:v>
                </c:pt>
                <c:pt idx="72">
                  <c:v>295</c:v>
                </c:pt>
                <c:pt idx="73">
                  <c:v>294</c:v>
                </c:pt>
                <c:pt idx="74">
                  <c:v>292</c:v>
                </c:pt>
                <c:pt idx="75">
                  <c:v>291</c:v>
                </c:pt>
                <c:pt idx="76">
                  <c:v>289</c:v>
                </c:pt>
                <c:pt idx="77">
                  <c:v>288</c:v>
                </c:pt>
                <c:pt idx="78">
                  <c:v>286</c:v>
                </c:pt>
                <c:pt idx="79">
                  <c:v>285</c:v>
                </c:pt>
                <c:pt idx="80">
                  <c:v>283</c:v>
                </c:pt>
                <c:pt idx="81">
                  <c:v>275</c:v>
                </c:pt>
                <c:pt idx="82">
                  <c:v>267</c:v>
                </c:pt>
                <c:pt idx="83">
                  <c:v>259</c:v>
                </c:pt>
                <c:pt idx="84">
                  <c:v>252</c:v>
                </c:pt>
                <c:pt idx="85">
                  <c:v>244</c:v>
                </c:pt>
                <c:pt idx="86">
                  <c:v>236</c:v>
                </c:pt>
                <c:pt idx="87">
                  <c:v>228</c:v>
                </c:pt>
                <c:pt idx="88">
                  <c:v>227</c:v>
                </c:pt>
                <c:pt idx="89">
                  <c:v>225</c:v>
                </c:pt>
                <c:pt idx="90">
                  <c:v>224</c:v>
                </c:pt>
                <c:pt idx="91">
                  <c:v>223</c:v>
                </c:pt>
                <c:pt idx="92">
                  <c:v>221</c:v>
                </c:pt>
                <c:pt idx="93">
                  <c:v>220</c:v>
                </c:pt>
                <c:pt idx="94">
                  <c:v>218</c:v>
                </c:pt>
                <c:pt idx="95">
                  <c:v>217</c:v>
                </c:pt>
                <c:pt idx="96">
                  <c:v>216</c:v>
                </c:pt>
                <c:pt idx="97">
                  <c:v>214</c:v>
                </c:pt>
                <c:pt idx="98">
                  <c:v>213</c:v>
                </c:pt>
                <c:pt idx="99">
                  <c:v>212</c:v>
                </c:pt>
                <c:pt idx="100">
                  <c:v>210</c:v>
                </c:pt>
                <c:pt idx="101">
                  <c:v>209</c:v>
                </c:pt>
                <c:pt idx="102">
                  <c:v>208</c:v>
                </c:pt>
                <c:pt idx="103">
                  <c:v>206</c:v>
                </c:pt>
                <c:pt idx="104">
                  <c:v>205</c:v>
                </c:pt>
                <c:pt idx="105">
                  <c:v>203</c:v>
                </c:pt>
                <c:pt idx="106">
                  <c:v>202</c:v>
                </c:pt>
                <c:pt idx="107">
                  <c:v>201</c:v>
                </c:pt>
                <c:pt idx="108">
                  <c:v>199</c:v>
                </c:pt>
                <c:pt idx="109">
                  <c:v>198</c:v>
                </c:pt>
                <c:pt idx="110">
                  <c:v>195</c:v>
                </c:pt>
                <c:pt idx="111">
                  <c:v>192</c:v>
                </c:pt>
                <c:pt idx="112">
                  <c:v>190</c:v>
                </c:pt>
                <c:pt idx="113">
                  <c:v>187</c:v>
                </c:pt>
                <c:pt idx="114">
                  <c:v>184</c:v>
                </c:pt>
                <c:pt idx="115">
                  <c:v>181</c:v>
                </c:pt>
                <c:pt idx="116">
                  <c:v>178</c:v>
                </c:pt>
                <c:pt idx="117">
                  <c:v>175</c:v>
                </c:pt>
                <c:pt idx="118">
                  <c:v>173</c:v>
                </c:pt>
                <c:pt idx="119">
                  <c:v>170</c:v>
                </c:pt>
                <c:pt idx="120">
                  <c:v>167</c:v>
                </c:pt>
                <c:pt idx="121">
                  <c:v>164</c:v>
                </c:pt>
                <c:pt idx="122">
                  <c:v>161</c:v>
                </c:pt>
                <c:pt idx="123">
                  <c:v>158</c:v>
                </c:pt>
                <c:pt idx="124">
                  <c:v>155</c:v>
                </c:pt>
                <c:pt idx="125">
                  <c:v>152</c:v>
                </c:pt>
                <c:pt idx="126">
                  <c:v>149</c:v>
                </c:pt>
                <c:pt idx="127">
                  <c:v>146</c:v>
                </c:pt>
                <c:pt idx="128">
                  <c:v>143</c:v>
                </c:pt>
                <c:pt idx="129">
                  <c:v>140</c:v>
                </c:pt>
                <c:pt idx="130">
                  <c:v>137</c:v>
                </c:pt>
                <c:pt idx="131">
                  <c:v>134</c:v>
                </c:pt>
                <c:pt idx="132">
                  <c:v>133</c:v>
                </c:pt>
                <c:pt idx="133">
                  <c:v>132</c:v>
                </c:pt>
                <c:pt idx="134">
                  <c:v>131</c:v>
                </c:pt>
                <c:pt idx="135">
                  <c:v>130</c:v>
                </c:pt>
                <c:pt idx="136">
                  <c:v>129</c:v>
                </c:pt>
                <c:pt idx="137">
                  <c:v>127</c:v>
                </c:pt>
                <c:pt idx="138">
                  <c:v>126</c:v>
                </c:pt>
                <c:pt idx="139">
                  <c:v>125</c:v>
                </c:pt>
                <c:pt idx="140">
                  <c:v>124</c:v>
                </c:pt>
                <c:pt idx="141">
                  <c:v>123</c:v>
                </c:pt>
                <c:pt idx="142">
                  <c:v>122</c:v>
                </c:pt>
                <c:pt idx="143">
                  <c:v>121</c:v>
                </c:pt>
                <c:pt idx="144">
                  <c:v>119</c:v>
                </c:pt>
                <c:pt idx="145">
                  <c:v>118</c:v>
                </c:pt>
                <c:pt idx="146">
                  <c:v>116</c:v>
                </c:pt>
                <c:pt idx="147">
                  <c:v>115</c:v>
                </c:pt>
                <c:pt idx="148">
                  <c:v>113</c:v>
                </c:pt>
                <c:pt idx="149">
                  <c:v>112</c:v>
                </c:pt>
                <c:pt idx="150">
                  <c:v>110</c:v>
                </c:pt>
                <c:pt idx="151">
                  <c:v>108</c:v>
                </c:pt>
                <c:pt idx="152">
                  <c:v>107</c:v>
                </c:pt>
                <c:pt idx="153">
                  <c:v>105</c:v>
                </c:pt>
                <c:pt idx="154">
                  <c:v>104</c:v>
                </c:pt>
                <c:pt idx="155">
                  <c:v>102</c:v>
                </c:pt>
                <c:pt idx="156">
                  <c:v>101</c:v>
                </c:pt>
                <c:pt idx="157">
                  <c:v>99.2</c:v>
                </c:pt>
                <c:pt idx="158">
                  <c:v>97.7</c:v>
                </c:pt>
                <c:pt idx="159">
                  <c:v>96.2</c:v>
                </c:pt>
                <c:pt idx="160">
                  <c:v>94.6</c:v>
                </c:pt>
                <c:pt idx="161">
                  <c:v>93.1</c:v>
                </c:pt>
                <c:pt idx="162">
                  <c:v>91.5</c:v>
                </c:pt>
                <c:pt idx="163">
                  <c:v>90</c:v>
                </c:pt>
                <c:pt idx="164">
                  <c:v>96.7</c:v>
                </c:pt>
                <c:pt idx="165">
                  <c:v>103</c:v>
                </c:pt>
                <c:pt idx="166">
                  <c:v>110</c:v>
                </c:pt>
                <c:pt idx="167">
                  <c:v>117</c:v>
                </c:pt>
                <c:pt idx="168">
                  <c:v>124</c:v>
                </c:pt>
                <c:pt idx="169">
                  <c:v>130</c:v>
                </c:pt>
                <c:pt idx="170">
                  <c:v>137</c:v>
                </c:pt>
                <c:pt idx="171">
                  <c:v>144</c:v>
                </c:pt>
                <c:pt idx="172">
                  <c:v>150</c:v>
                </c:pt>
                <c:pt idx="173">
                  <c:v>157</c:v>
                </c:pt>
                <c:pt idx="174">
                  <c:v>164</c:v>
                </c:pt>
                <c:pt idx="175">
                  <c:v>171</c:v>
                </c:pt>
                <c:pt idx="176">
                  <c:v>177</c:v>
                </c:pt>
                <c:pt idx="177">
                  <c:v>184</c:v>
                </c:pt>
                <c:pt idx="178">
                  <c:v>205</c:v>
                </c:pt>
                <c:pt idx="179">
                  <c:v>218</c:v>
                </c:pt>
                <c:pt idx="180">
                  <c:v>239</c:v>
                </c:pt>
                <c:pt idx="181">
                  <c:v>263</c:v>
                </c:pt>
                <c:pt idx="182">
                  <c:v>302</c:v>
                </c:pt>
                <c:pt idx="183">
                  <c:v>347</c:v>
                </c:pt>
                <c:pt idx="184">
                  <c:v>422</c:v>
                </c:pt>
                <c:pt idx="185">
                  <c:v>496</c:v>
                </c:pt>
                <c:pt idx="186">
                  <c:v>592</c:v>
                </c:pt>
                <c:pt idx="187">
                  <c:v>740</c:v>
                </c:pt>
                <c:pt idx="188">
                  <c:v>949</c:v>
                </c:pt>
                <c:pt idx="189">
                  <c:v>1320</c:v>
                </c:pt>
                <c:pt idx="190">
                  <c:v>1780</c:v>
                </c:pt>
                <c:pt idx="191">
                  <c:v>1630</c:v>
                </c:pt>
                <c:pt idx="192">
                  <c:v>1170</c:v>
                </c:pt>
                <c:pt idx="193">
                  <c:v>1360</c:v>
                </c:pt>
                <c:pt idx="194">
                  <c:v>1340</c:v>
                </c:pt>
                <c:pt idx="195">
                  <c:v>1300</c:v>
                </c:pt>
                <c:pt idx="196">
                  <c:v>1250</c:v>
                </c:pt>
                <c:pt idx="197">
                  <c:v>1250</c:v>
                </c:pt>
                <c:pt idx="198">
                  <c:v>1370</c:v>
                </c:pt>
                <c:pt idx="199">
                  <c:v>1310</c:v>
                </c:pt>
                <c:pt idx="200">
                  <c:v>1250</c:v>
                </c:pt>
                <c:pt idx="201">
                  <c:v>1220</c:v>
                </c:pt>
                <c:pt idx="202">
                  <c:v>1230</c:v>
                </c:pt>
                <c:pt idx="203">
                  <c:v>1190</c:v>
                </c:pt>
                <c:pt idx="204">
                  <c:v>1090</c:v>
                </c:pt>
                <c:pt idx="205">
                  <c:v>1010</c:v>
                </c:pt>
                <c:pt idx="206">
                  <c:v>991</c:v>
                </c:pt>
                <c:pt idx="207">
                  <c:v>1010</c:v>
                </c:pt>
                <c:pt idx="208">
                  <c:v>983</c:v>
                </c:pt>
                <c:pt idx="209">
                  <c:v>967</c:v>
                </c:pt>
                <c:pt idx="210">
                  <c:v>952</c:v>
                </c:pt>
                <c:pt idx="211">
                  <c:v>936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B6A1-427A-8129-D9FA960D2CF0}"/>
            </c:ext>
          </c:extLst>
        </c:ser>
        <c:ser>
          <c:idx val="16"/>
          <c:order val="16"/>
          <c:tx>
            <c:strRef>
              <c:f>'спал Селенга Мостовой'!$R$1</c:f>
              <c:strCache>
                <c:ptCount val="1"/>
                <c:pt idx="0">
                  <c:v>1975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Мостовой'!$R$2:$R$213</c:f>
              <c:numCache>
                <c:formatCode>General</c:formatCode>
                <c:ptCount val="212"/>
                <c:pt idx="0">
                  <c:v>1710</c:v>
                </c:pt>
                <c:pt idx="1">
                  <c:v>1690</c:v>
                </c:pt>
                <c:pt idx="2">
                  <c:v>1640</c:v>
                </c:pt>
                <c:pt idx="3">
                  <c:v>1600</c:v>
                </c:pt>
                <c:pt idx="4">
                  <c:v>1540</c:v>
                </c:pt>
                <c:pt idx="5">
                  <c:v>1520</c:v>
                </c:pt>
                <c:pt idx="6">
                  <c:v>1480</c:v>
                </c:pt>
                <c:pt idx="7">
                  <c:v>1440</c:v>
                </c:pt>
                <c:pt idx="8">
                  <c:v>1420</c:v>
                </c:pt>
                <c:pt idx="9">
                  <c:v>1400</c:v>
                </c:pt>
                <c:pt idx="10">
                  <c:v>1380</c:v>
                </c:pt>
                <c:pt idx="11">
                  <c:v>1360</c:v>
                </c:pt>
                <c:pt idx="12">
                  <c:v>1340</c:v>
                </c:pt>
                <c:pt idx="13">
                  <c:v>1320</c:v>
                </c:pt>
                <c:pt idx="14">
                  <c:v>1280</c:v>
                </c:pt>
                <c:pt idx="15">
                  <c:v>1260</c:v>
                </c:pt>
                <c:pt idx="16">
                  <c:v>1230</c:v>
                </c:pt>
                <c:pt idx="17">
                  <c:v>1220</c:v>
                </c:pt>
                <c:pt idx="18">
                  <c:v>1200</c:v>
                </c:pt>
                <c:pt idx="19">
                  <c:v>1180</c:v>
                </c:pt>
                <c:pt idx="20">
                  <c:v>1160</c:v>
                </c:pt>
                <c:pt idx="21">
                  <c:v>1140</c:v>
                </c:pt>
                <c:pt idx="22">
                  <c:v>1100</c:v>
                </c:pt>
                <c:pt idx="23">
                  <c:v>1100</c:v>
                </c:pt>
                <c:pt idx="24">
                  <c:v>1090</c:v>
                </c:pt>
                <c:pt idx="25">
                  <c:v>1080</c:v>
                </c:pt>
                <c:pt idx="26">
                  <c:v>1080</c:v>
                </c:pt>
                <c:pt idx="27">
                  <c:v>1070</c:v>
                </c:pt>
                <c:pt idx="28">
                  <c:v>1020</c:v>
                </c:pt>
                <c:pt idx="29">
                  <c:v>965</c:v>
                </c:pt>
                <c:pt idx="30">
                  <c:v>905</c:v>
                </c:pt>
                <c:pt idx="31">
                  <c:v>850</c:v>
                </c:pt>
                <c:pt idx="32">
                  <c:v>790</c:v>
                </c:pt>
                <c:pt idx="33">
                  <c:v>725</c:v>
                </c:pt>
                <c:pt idx="34">
                  <c:v>685</c:v>
                </c:pt>
                <c:pt idx="35">
                  <c:v>650</c:v>
                </c:pt>
                <c:pt idx="36">
                  <c:v>625</c:v>
                </c:pt>
                <c:pt idx="37">
                  <c:v>600</c:v>
                </c:pt>
                <c:pt idx="38">
                  <c:v>565</c:v>
                </c:pt>
                <c:pt idx="39">
                  <c:v>530</c:v>
                </c:pt>
                <c:pt idx="40">
                  <c:v>495</c:v>
                </c:pt>
                <c:pt idx="41">
                  <c:v>470</c:v>
                </c:pt>
                <c:pt idx="42">
                  <c:v>445</c:v>
                </c:pt>
                <c:pt idx="43">
                  <c:v>420</c:v>
                </c:pt>
                <c:pt idx="44">
                  <c:v>395</c:v>
                </c:pt>
                <c:pt idx="45">
                  <c:v>370</c:v>
                </c:pt>
                <c:pt idx="46">
                  <c:v>350</c:v>
                </c:pt>
                <c:pt idx="47">
                  <c:v>325</c:v>
                </c:pt>
                <c:pt idx="48">
                  <c:v>305</c:v>
                </c:pt>
                <c:pt idx="49">
                  <c:v>282</c:v>
                </c:pt>
                <c:pt idx="50">
                  <c:v>270</c:v>
                </c:pt>
                <c:pt idx="51">
                  <c:v>262</c:v>
                </c:pt>
                <c:pt idx="52">
                  <c:v>257</c:v>
                </c:pt>
                <c:pt idx="53">
                  <c:v>254</c:v>
                </c:pt>
                <c:pt idx="54">
                  <c:v>253</c:v>
                </c:pt>
                <c:pt idx="55">
                  <c:v>251</c:v>
                </c:pt>
                <c:pt idx="56">
                  <c:v>250</c:v>
                </c:pt>
                <c:pt idx="57">
                  <c:v>250</c:v>
                </c:pt>
                <c:pt idx="58">
                  <c:v>249</c:v>
                </c:pt>
                <c:pt idx="59">
                  <c:v>248</c:v>
                </c:pt>
                <c:pt idx="60">
                  <c:v>247</c:v>
                </c:pt>
                <c:pt idx="61">
                  <c:v>246</c:v>
                </c:pt>
                <c:pt idx="62">
                  <c:v>245</c:v>
                </c:pt>
                <c:pt idx="63">
                  <c:v>245</c:v>
                </c:pt>
                <c:pt idx="64">
                  <c:v>244</c:v>
                </c:pt>
                <c:pt idx="65">
                  <c:v>243</c:v>
                </c:pt>
                <c:pt idx="66">
                  <c:v>242</c:v>
                </c:pt>
                <c:pt idx="67">
                  <c:v>241</c:v>
                </c:pt>
                <c:pt idx="68">
                  <c:v>240</c:v>
                </c:pt>
                <c:pt idx="69">
                  <c:v>238</c:v>
                </c:pt>
                <c:pt idx="70">
                  <c:v>236</c:v>
                </c:pt>
                <c:pt idx="71">
                  <c:v>234</c:v>
                </c:pt>
                <c:pt idx="72">
                  <c:v>232</c:v>
                </c:pt>
                <c:pt idx="73">
                  <c:v>230</c:v>
                </c:pt>
                <c:pt idx="74">
                  <c:v>228</c:v>
                </c:pt>
                <c:pt idx="75">
                  <c:v>226</c:v>
                </c:pt>
                <c:pt idx="76">
                  <c:v>225</c:v>
                </c:pt>
                <c:pt idx="77">
                  <c:v>223</c:v>
                </c:pt>
                <c:pt idx="78">
                  <c:v>221</c:v>
                </c:pt>
                <c:pt idx="79">
                  <c:v>217</c:v>
                </c:pt>
                <c:pt idx="80">
                  <c:v>215</c:v>
                </c:pt>
                <c:pt idx="81">
                  <c:v>213</c:v>
                </c:pt>
                <c:pt idx="82">
                  <c:v>209</c:v>
                </c:pt>
                <c:pt idx="83">
                  <c:v>205</c:v>
                </c:pt>
                <c:pt idx="84">
                  <c:v>201</c:v>
                </c:pt>
                <c:pt idx="85">
                  <c:v>197</c:v>
                </c:pt>
                <c:pt idx="86">
                  <c:v>192</c:v>
                </c:pt>
                <c:pt idx="87">
                  <c:v>185</c:v>
                </c:pt>
                <c:pt idx="88">
                  <c:v>174</c:v>
                </c:pt>
                <c:pt idx="89">
                  <c:v>171</c:v>
                </c:pt>
                <c:pt idx="90">
                  <c:v>167</c:v>
                </c:pt>
                <c:pt idx="91">
                  <c:v>164</c:v>
                </c:pt>
                <c:pt idx="92">
                  <c:v>161</c:v>
                </c:pt>
                <c:pt idx="93">
                  <c:v>159</c:v>
                </c:pt>
                <c:pt idx="94">
                  <c:v>156</c:v>
                </c:pt>
                <c:pt idx="95">
                  <c:v>154</c:v>
                </c:pt>
                <c:pt idx="96">
                  <c:v>152</c:v>
                </c:pt>
                <c:pt idx="97">
                  <c:v>150</c:v>
                </c:pt>
                <c:pt idx="98">
                  <c:v>148</c:v>
                </c:pt>
                <c:pt idx="99">
                  <c:v>145</c:v>
                </c:pt>
                <c:pt idx="100">
                  <c:v>143</c:v>
                </c:pt>
                <c:pt idx="101">
                  <c:v>141</c:v>
                </c:pt>
                <c:pt idx="102">
                  <c:v>139</c:v>
                </c:pt>
                <c:pt idx="103">
                  <c:v>138</c:v>
                </c:pt>
                <c:pt idx="104">
                  <c:v>136</c:v>
                </c:pt>
                <c:pt idx="105">
                  <c:v>134</c:v>
                </c:pt>
                <c:pt idx="106">
                  <c:v>133</c:v>
                </c:pt>
                <c:pt idx="107">
                  <c:v>132</c:v>
                </c:pt>
                <c:pt idx="108">
                  <c:v>132</c:v>
                </c:pt>
                <c:pt idx="109">
                  <c:v>131</c:v>
                </c:pt>
                <c:pt idx="110">
                  <c:v>130</c:v>
                </c:pt>
                <c:pt idx="111">
                  <c:v>129</c:v>
                </c:pt>
                <c:pt idx="112">
                  <c:v>128</c:v>
                </c:pt>
                <c:pt idx="113">
                  <c:v>127</c:v>
                </c:pt>
                <c:pt idx="114">
                  <c:v>126</c:v>
                </c:pt>
                <c:pt idx="115">
                  <c:v>126</c:v>
                </c:pt>
                <c:pt idx="116">
                  <c:v>125</c:v>
                </c:pt>
                <c:pt idx="117">
                  <c:v>124</c:v>
                </c:pt>
                <c:pt idx="118">
                  <c:v>123</c:v>
                </c:pt>
                <c:pt idx="119">
                  <c:v>122</c:v>
                </c:pt>
                <c:pt idx="120">
                  <c:v>121</c:v>
                </c:pt>
                <c:pt idx="121">
                  <c:v>120</c:v>
                </c:pt>
                <c:pt idx="122">
                  <c:v>118</c:v>
                </c:pt>
                <c:pt idx="123">
                  <c:v>116</c:v>
                </c:pt>
                <c:pt idx="124">
                  <c:v>115</c:v>
                </c:pt>
                <c:pt idx="125">
                  <c:v>113</c:v>
                </c:pt>
                <c:pt idx="126">
                  <c:v>112</c:v>
                </c:pt>
                <c:pt idx="127">
                  <c:v>110</c:v>
                </c:pt>
                <c:pt idx="128">
                  <c:v>108</c:v>
                </c:pt>
                <c:pt idx="129">
                  <c:v>107</c:v>
                </c:pt>
                <c:pt idx="130">
                  <c:v>105</c:v>
                </c:pt>
                <c:pt idx="131">
                  <c:v>104</c:v>
                </c:pt>
                <c:pt idx="132">
                  <c:v>102</c:v>
                </c:pt>
                <c:pt idx="133">
                  <c:v>101</c:v>
                </c:pt>
                <c:pt idx="134">
                  <c:v>99.4</c:v>
                </c:pt>
                <c:pt idx="135">
                  <c:v>97.8</c:v>
                </c:pt>
                <c:pt idx="136">
                  <c:v>96.3</c:v>
                </c:pt>
                <c:pt idx="137">
                  <c:v>94.7</c:v>
                </c:pt>
                <c:pt idx="138">
                  <c:v>93.1</c:v>
                </c:pt>
                <c:pt idx="139">
                  <c:v>91.6</c:v>
                </c:pt>
                <c:pt idx="140">
                  <c:v>90</c:v>
                </c:pt>
                <c:pt idx="141">
                  <c:v>88</c:v>
                </c:pt>
                <c:pt idx="142">
                  <c:v>86</c:v>
                </c:pt>
                <c:pt idx="143">
                  <c:v>85.5</c:v>
                </c:pt>
                <c:pt idx="144">
                  <c:v>85</c:v>
                </c:pt>
                <c:pt idx="145">
                  <c:v>84.5</c:v>
                </c:pt>
                <c:pt idx="146">
                  <c:v>84</c:v>
                </c:pt>
                <c:pt idx="147">
                  <c:v>83.6</c:v>
                </c:pt>
                <c:pt idx="148">
                  <c:v>83.2</c:v>
                </c:pt>
                <c:pt idx="149">
                  <c:v>82.8</c:v>
                </c:pt>
                <c:pt idx="150">
                  <c:v>82.5</c:v>
                </c:pt>
                <c:pt idx="151">
                  <c:v>82.1</c:v>
                </c:pt>
                <c:pt idx="152">
                  <c:v>81.8</c:v>
                </c:pt>
                <c:pt idx="153">
                  <c:v>81.400000000000006</c:v>
                </c:pt>
                <c:pt idx="154">
                  <c:v>81</c:v>
                </c:pt>
                <c:pt idx="155">
                  <c:v>80.599999999999994</c:v>
                </c:pt>
                <c:pt idx="156">
                  <c:v>80.2</c:v>
                </c:pt>
                <c:pt idx="157">
                  <c:v>79.8</c:v>
                </c:pt>
                <c:pt idx="158">
                  <c:v>79.400000000000006</c:v>
                </c:pt>
                <c:pt idx="159">
                  <c:v>79</c:v>
                </c:pt>
                <c:pt idx="160">
                  <c:v>80.3</c:v>
                </c:pt>
                <c:pt idx="161">
                  <c:v>81.5</c:v>
                </c:pt>
                <c:pt idx="162">
                  <c:v>82.8</c:v>
                </c:pt>
                <c:pt idx="163">
                  <c:v>84.1</c:v>
                </c:pt>
                <c:pt idx="164">
                  <c:v>85.4</c:v>
                </c:pt>
                <c:pt idx="165">
                  <c:v>86.6</c:v>
                </c:pt>
                <c:pt idx="166">
                  <c:v>87.9</c:v>
                </c:pt>
                <c:pt idx="167">
                  <c:v>89.2</c:v>
                </c:pt>
                <c:pt idx="168">
                  <c:v>90.4</c:v>
                </c:pt>
                <c:pt idx="169">
                  <c:v>91.7</c:v>
                </c:pt>
                <c:pt idx="170">
                  <c:v>96.2</c:v>
                </c:pt>
                <c:pt idx="171">
                  <c:v>101</c:v>
                </c:pt>
                <c:pt idx="172">
                  <c:v>105</c:v>
                </c:pt>
                <c:pt idx="173">
                  <c:v>110</c:v>
                </c:pt>
                <c:pt idx="174">
                  <c:v>114</c:v>
                </c:pt>
                <c:pt idx="175">
                  <c:v>119</c:v>
                </c:pt>
                <c:pt idx="176">
                  <c:v>123</c:v>
                </c:pt>
                <c:pt idx="177">
                  <c:v>128</c:v>
                </c:pt>
                <c:pt idx="178">
                  <c:v>132</c:v>
                </c:pt>
                <c:pt idx="179">
                  <c:v>137</c:v>
                </c:pt>
                <c:pt idx="180">
                  <c:v>141</c:v>
                </c:pt>
                <c:pt idx="181">
                  <c:v>147</c:v>
                </c:pt>
                <c:pt idx="182">
                  <c:v>153</c:v>
                </c:pt>
                <c:pt idx="183">
                  <c:v>159</c:v>
                </c:pt>
                <c:pt idx="184">
                  <c:v>165</c:v>
                </c:pt>
                <c:pt idx="185">
                  <c:v>172</c:v>
                </c:pt>
                <c:pt idx="186">
                  <c:v>178</c:v>
                </c:pt>
                <c:pt idx="187">
                  <c:v>184</c:v>
                </c:pt>
                <c:pt idx="188">
                  <c:v>190</c:v>
                </c:pt>
                <c:pt idx="189">
                  <c:v>196</c:v>
                </c:pt>
                <c:pt idx="190">
                  <c:v>202</c:v>
                </c:pt>
                <c:pt idx="191">
                  <c:v>220</c:v>
                </c:pt>
                <c:pt idx="192">
                  <c:v>238</c:v>
                </c:pt>
                <c:pt idx="193">
                  <c:v>256</c:v>
                </c:pt>
                <c:pt idx="194">
                  <c:v>275</c:v>
                </c:pt>
                <c:pt idx="195">
                  <c:v>293</c:v>
                </c:pt>
                <c:pt idx="196">
                  <c:v>311</c:v>
                </c:pt>
                <c:pt idx="197">
                  <c:v>329</c:v>
                </c:pt>
                <c:pt idx="198">
                  <c:v>554</c:v>
                </c:pt>
                <c:pt idx="199">
                  <c:v>779</c:v>
                </c:pt>
                <c:pt idx="200">
                  <c:v>1000</c:v>
                </c:pt>
                <c:pt idx="201">
                  <c:v>1230</c:v>
                </c:pt>
                <c:pt idx="202">
                  <c:v>1450</c:v>
                </c:pt>
                <c:pt idx="203">
                  <c:v>1680</c:v>
                </c:pt>
                <c:pt idx="204">
                  <c:v>1900</c:v>
                </c:pt>
                <c:pt idx="205">
                  <c:v>2130</c:v>
                </c:pt>
                <c:pt idx="206">
                  <c:v>2220</c:v>
                </c:pt>
                <c:pt idx="207">
                  <c:v>2300</c:v>
                </c:pt>
                <c:pt idx="208">
                  <c:v>2390</c:v>
                </c:pt>
                <c:pt idx="209">
                  <c:v>2320</c:v>
                </c:pt>
                <c:pt idx="210">
                  <c:v>2270</c:v>
                </c:pt>
                <c:pt idx="211">
                  <c:v>2280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B6A1-427A-8129-D9FA960D2CF0}"/>
            </c:ext>
          </c:extLst>
        </c:ser>
        <c:ser>
          <c:idx val="17"/>
          <c:order val="17"/>
          <c:tx>
            <c:strRef>
              <c:f>'спал Селенга Мостовой'!$S$1</c:f>
              <c:strCache>
                <c:ptCount val="1"/>
                <c:pt idx="0">
                  <c:v>1976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Мостовой'!$S$2:$S$213</c:f>
              <c:numCache>
                <c:formatCode>General</c:formatCode>
                <c:ptCount val="212"/>
                <c:pt idx="0">
                  <c:v>1710</c:v>
                </c:pt>
                <c:pt idx="1">
                  <c:v>1720</c:v>
                </c:pt>
                <c:pt idx="2">
                  <c:v>1670</c:v>
                </c:pt>
                <c:pt idx="3">
                  <c:v>1600</c:v>
                </c:pt>
                <c:pt idx="4">
                  <c:v>1570</c:v>
                </c:pt>
                <c:pt idx="5">
                  <c:v>1540</c:v>
                </c:pt>
                <c:pt idx="6">
                  <c:v>1500</c:v>
                </c:pt>
                <c:pt idx="7">
                  <c:v>1470</c:v>
                </c:pt>
                <c:pt idx="8">
                  <c:v>1460</c:v>
                </c:pt>
                <c:pt idx="9">
                  <c:v>1440</c:v>
                </c:pt>
                <c:pt idx="10">
                  <c:v>1420</c:v>
                </c:pt>
                <c:pt idx="11">
                  <c:v>1410</c:v>
                </c:pt>
                <c:pt idx="12">
                  <c:v>1380</c:v>
                </c:pt>
                <c:pt idx="13">
                  <c:v>1350</c:v>
                </c:pt>
                <c:pt idx="14">
                  <c:v>1330</c:v>
                </c:pt>
                <c:pt idx="15">
                  <c:v>1330</c:v>
                </c:pt>
                <c:pt idx="16">
                  <c:v>1320</c:v>
                </c:pt>
                <c:pt idx="17">
                  <c:v>1320</c:v>
                </c:pt>
                <c:pt idx="18">
                  <c:v>1320</c:v>
                </c:pt>
                <c:pt idx="19">
                  <c:v>1310</c:v>
                </c:pt>
                <c:pt idx="20">
                  <c:v>1300</c:v>
                </c:pt>
                <c:pt idx="21">
                  <c:v>1290</c:v>
                </c:pt>
                <c:pt idx="22">
                  <c:v>1280</c:v>
                </c:pt>
                <c:pt idx="23">
                  <c:v>1260</c:v>
                </c:pt>
                <c:pt idx="24">
                  <c:v>1240</c:v>
                </c:pt>
                <c:pt idx="25">
                  <c:v>1220</c:v>
                </c:pt>
                <c:pt idx="26">
                  <c:v>1190</c:v>
                </c:pt>
                <c:pt idx="27">
                  <c:v>1150</c:v>
                </c:pt>
                <c:pt idx="28">
                  <c:v>1110</c:v>
                </c:pt>
                <c:pt idx="29">
                  <c:v>894</c:v>
                </c:pt>
                <c:pt idx="30">
                  <c:v>678</c:v>
                </c:pt>
                <c:pt idx="31">
                  <c:v>462</c:v>
                </c:pt>
                <c:pt idx="32">
                  <c:v>448</c:v>
                </c:pt>
                <c:pt idx="33">
                  <c:v>435</c:v>
                </c:pt>
                <c:pt idx="34">
                  <c:v>445</c:v>
                </c:pt>
                <c:pt idx="35">
                  <c:v>454</c:v>
                </c:pt>
                <c:pt idx="36">
                  <c:v>464</c:v>
                </c:pt>
                <c:pt idx="37">
                  <c:v>450</c:v>
                </c:pt>
                <c:pt idx="38">
                  <c:v>435</c:v>
                </c:pt>
                <c:pt idx="39">
                  <c:v>422</c:v>
                </c:pt>
                <c:pt idx="40">
                  <c:v>409</c:v>
                </c:pt>
                <c:pt idx="41">
                  <c:v>395</c:v>
                </c:pt>
                <c:pt idx="42">
                  <c:v>382</c:v>
                </c:pt>
                <c:pt idx="43">
                  <c:v>369</c:v>
                </c:pt>
                <c:pt idx="44">
                  <c:v>355</c:v>
                </c:pt>
                <c:pt idx="45">
                  <c:v>345</c:v>
                </c:pt>
                <c:pt idx="46">
                  <c:v>335</c:v>
                </c:pt>
                <c:pt idx="47">
                  <c:v>325</c:v>
                </c:pt>
                <c:pt idx="48">
                  <c:v>315</c:v>
                </c:pt>
                <c:pt idx="49">
                  <c:v>305</c:v>
                </c:pt>
                <c:pt idx="50">
                  <c:v>300</c:v>
                </c:pt>
                <c:pt idx="51">
                  <c:v>298</c:v>
                </c:pt>
                <c:pt idx="52">
                  <c:v>295</c:v>
                </c:pt>
                <c:pt idx="53">
                  <c:v>293</c:v>
                </c:pt>
                <c:pt idx="54">
                  <c:v>291</c:v>
                </c:pt>
                <c:pt idx="55">
                  <c:v>290</c:v>
                </c:pt>
                <c:pt idx="56">
                  <c:v>288</c:v>
                </c:pt>
                <c:pt idx="57">
                  <c:v>286</c:v>
                </c:pt>
                <c:pt idx="58">
                  <c:v>284</c:v>
                </c:pt>
                <c:pt idx="59">
                  <c:v>282</c:v>
                </c:pt>
                <c:pt idx="60">
                  <c:v>280</c:v>
                </c:pt>
                <c:pt idx="61">
                  <c:v>278</c:v>
                </c:pt>
                <c:pt idx="62">
                  <c:v>277</c:v>
                </c:pt>
                <c:pt idx="63">
                  <c:v>276</c:v>
                </c:pt>
                <c:pt idx="64">
                  <c:v>274</c:v>
                </c:pt>
                <c:pt idx="65">
                  <c:v>272</c:v>
                </c:pt>
                <c:pt idx="66">
                  <c:v>271</c:v>
                </c:pt>
                <c:pt idx="67">
                  <c:v>270</c:v>
                </c:pt>
                <c:pt idx="68">
                  <c:v>268</c:v>
                </c:pt>
                <c:pt idx="69">
                  <c:v>267</c:v>
                </c:pt>
                <c:pt idx="70">
                  <c:v>266</c:v>
                </c:pt>
                <c:pt idx="71">
                  <c:v>264</c:v>
                </c:pt>
                <c:pt idx="72">
                  <c:v>262</c:v>
                </c:pt>
                <c:pt idx="73">
                  <c:v>260</c:v>
                </c:pt>
                <c:pt idx="74">
                  <c:v>258</c:v>
                </c:pt>
                <c:pt idx="75">
                  <c:v>256</c:v>
                </c:pt>
                <c:pt idx="76">
                  <c:v>254</c:v>
                </c:pt>
                <c:pt idx="77">
                  <c:v>253</c:v>
                </c:pt>
                <c:pt idx="78">
                  <c:v>251</c:v>
                </c:pt>
                <c:pt idx="79">
                  <c:v>244</c:v>
                </c:pt>
                <c:pt idx="80">
                  <c:v>237</c:v>
                </c:pt>
                <c:pt idx="81">
                  <c:v>230</c:v>
                </c:pt>
                <c:pt idx="82">
                  <c:v>224</c:v>
                </c:pt>
                <c:pt idx="83">
                  <c:v>217</c:v>
                </c:pt>
                <c:pt idx="84">
                  <c:v>211</c:v>
                </c:pt>
                <c:pt idx="85">
                  <c:v>202</c:v>
                </c:pt>
                <c:pt idx="86">
                  <c:v>193</c:v>
                </c:pt>
                <c:pt idx="87">
                  <c:v>185</c:v>
                </c:pt>
                <c:pt idx="88">
                  <c:v>176</c:v>
                </c:pt>
                <c:pt idx="89">
                  <c:v>168</c:v>
                </c:pt>
                <c:pt idx="90">
                  <c:v>167</c:v>
                </c:pt>
                <c:pt idx="91">
                  <c:v>166</c:v>
                </c:pt>
                <c:pt idx="92">
                  <c:v>165</c:v>
                </c:pt>
                <c:pt idx="93">
                  <c:v>164</c:v>
                </c:pt>
                <c:pt idx="94">
                  <c:v>164</c:v>
                </c:pt>
                <c:pt idx="95">
                  <c:v>163</c:v>
                </c:pt>
                <c:pt idx="96">
                  <c:v>162</c:v>
                </c:pt>
                <c:pt idx="97">
                  <c:v>161</c:v>
                </c:pt>
                <c:pt idx="98">
                  <c:v>160</c:v>
                </c:pt>
                <c:pt idx="99">
                  <c:v>159</c:v>
                </c:pt>
                <c:pt idx="100">
                  <c:v>156</c:v>
                </c:pt>
                <c:pt idx="101">
                  <c:v>152</c:v>
                </c:pt>
                <c:pt idx="102">
                  <c:v>149</c:v>
                </c:pt>
                <c:pt idx="103">
                  <c:v>145</c:v>
                </c:pt>
                <c:pt idx="104">
                  <c:v>142</c:v>
                </c:pt>
                <c:pt idx="105">
                  <c:v>139</c:v>
                </c:pt>
                <c:pt idx="106">
                  <c:v>135</c:v>
                </c:pt>
                <c:pt idx="107">
                  <c:v>132</c:v>
                </c:pt>
                <c:pt idx="108">
                  <c:v>128</c:v>
                </c:pt>
                <c:pt idx="109">
                  <c:v>125</c:v>
                </c:pt>
                <c:pt idx="110">
                  <c:v>123</c:v>
                </c:pt>
                <c:pt idx="111">
                  <c:v>121</c:v>
                </c:pt>
                <c:pt idx="112">
                  <c:v>119</c:v>
                </c:pt>
                <c:pt idx="113">
                  <c:v>117</c:v>
                </c:pt>
                <c:pt idx="114">
                  <c:v>115</c:v>
                </c:pt>
                <c:pt idx="115">
                  <c:v>114</c:v>
                </c:pt>
                <c:pt idx="116">
                  <c:v>112</c:v>
                </c:pt>
                <c:pt idx="117">
                  <c:v>110</c:v>
                </c:pt>
                <c:pt idx="118">
                  <c:v>108</c:v>
                </c:pt>
                <c:pt idx="119">
                  <c:v>106</c:v>
                </c:pt>
                <c:pt idx="120">
                  <c:v>104</c:v>
                </c:pt>
                <c:pt idx="121">
                  <c:v>102</c:v>
                </c:pt>
                <c:pt idx="122">
                  <c:v>101</c:v>
                </c:pt>
                <c:pt idx="123">
                  <c:v>100</c:v>
                </c:pt>
                <c:pt idx="124">
                  <c:v>99.5</c:v>
                </c:pt>
                <c:pt idx="125">
                  <c:v>98.7</c:v>
                </c:pt>
                <c:pt idx="126">
                  <c:v>97.9</c:v>
                </c:pt>
                <c:pt idx="127">
                  <c:v>97.1</c:v>
                </c:pt>
                <c:pt idx="128">
                  <c:v>96.2</c:v>
                </c:pt>
                <c:pt idx="129">
                  <c:v>95.4</c:v>
                </c:pt>
                <c:pt idx="130">
                  <c:v>94.6</c:v>
                </c:pt>
                <c:pt idx="131">
                  <c:v>93.8</c:v>
                </c:pt>
                <c:pt idx="132">
                  <c:v>93.2</c:v>
                </c:pt>
                <c:pt idx="133">
                  <c:v>92.6</c:v>
                </c:pt>
                <c:pt idx="134">
                  <c:v>92</c:v>
                </c:pt>
                <c:pt idx="135">
                  <c:v>91.3</c:v>
                </c:pt>
                <c:pt idx="136">
                  <c:v>90.7</c:v>
                </c:pt>
                <c:pt idx="137">
                  <c:v>90.1</c:v>
                </c:pt>
                <c:pt idx="138">
                  <c:v>89.5</c:v>
                </c:pt>
                <c:pt idx="139">
                  <c:v>90.3</c:v>
                </c:pt>
                <c:pt idx="140">
                  <c:v>91.1</c:v>
                </c:pt>
                <c:pt idx="141">
                  <c:v>91.9</c:v>
                </c:pt>
                <c:pt idx="142">
                  <c:v>92.7</c:v>
                </c:pt>
                <c:pt idx="143">
                  <c:v>93.5</c:v>
                </c:pt>
                <c:pt idx="144">
                  <c:v>94.3</c:v>
                </c:pt>
                <c:pt idx="145">
                  <c:v>95.1</c:v>
                </c:pt>
                <c:pt idx="146">
                  <c:v>95.9</c:v>
                </c:pt>
                <c:pt idx="147">
                  <c:v>96.7</c:v>
                </c:pt>
                <c:pt idx="148">
                  <c:v>97.5</c:v>
                </c:pt>
                <c:pt idx="149">
                  <c:v>97.4</c:v>
                </c:pt>
                <c:pt idx="150">
                  <c:v>97.4</c:v>
                </c:pt>
                <c:pt idx="151">
                  <c:v>97.3</c:v>
                </c:pt>
                <c:pt idx="152">
                  <c:v>97.3</c:v>
                </c:pt>
                <c:pt idx="153">
                  <c:v>97.2</c:v>
                </c:pt>
                <c:pt idx="154">
                  <c:v>97.2</c:v>
                </c:pt>
                <c:pt idx="155">
                  <c:v>97.1</c:v>
                </c:pt>
                <c:pt idx="156">
                  <c:v>97.1</c:v>
                </c:pt>
                <c:pt idx="157">
                  <c:v>97</c:v>
                </c:pt>
                <c:pt idx="158">
                  <c:v>97.8</c:v>
                </c:pt>
                <c:pt idx="159">
                  <c:v>98.5</c:v>
                </c:pt>
                <c:pt idx="160">
                  <c:v>99.2</c:v>
                </c:pt>
                <c:pt idx="161">
                  <c:v>100</c:v>
                </c:pt>
                <c:pt idx="162">
                  <c:v>101</c:v>
                </c:pt>
                <c:pt idx="163">
                  <c:v>102</c:v>
                </c:pt>
                <c:pt idx="164">
                  <c:v>102</c:v>
                </c:pt>
                <c:pt idx="165">
                  <c:v>108</c:v>
                </c:pt>
                <c:pt idx="166">
                  <c:v>104</c:v>
                </c:pt>
                <c:pt idx="167">
                  <c:v>104</c:v>
                </c:pt>
                <c:pt idx="168">
                  <c:v>105</c:v>
                </c:pt>
                <c:pt idx="169">
                  <c:v>106</c:v>
                </c:pt>
                <c:pt idx="170">
                  <c:v>108</c:v>
                </c:pt>
                <c:pt idx="171">
                  <c:v>109</c:v>
                </c:pt>
                <c:pt idx="172">
                  <c:v>110</c:v>
                </c:pt>
                <c:pt idx="173">
                  <c:v>112</c:v>
                </c:pt>
                <c:pt idx="174">
                  <c:v>114</c:v>
                </c:pt>
                <c:pt idx="175">
                  <c:v>115</c:v>
                </c:pt>
                <c:pt idx="176">
                  <c:v>116</c:v>
                </c:pt>
                <c:pt idx="177">
                  <c:v>118</c:v>
                </c:pt>
                <c:pt idx="178">
                  <c:v>120</c:v>
                </c:pt>
                <c:pt idx="179">
                  <c:v>121</c:v>
                </c:pt>
                <c:pt idx="180">
                  <c:v>122</c:v>
                </c:pt>
                <c:pt idx="181">
                  <c:v>124</c:v>
                </c:pt>
                <c:pt idx="182">
                  <c:v>126</c:v>
                </c:pt>
                <c:pt idx="183">
                  <c:v>127</c:v>
                </c:pt>
                <c:pt idx="184">
                  <c:v>128</c:v>
                </c:pt>
                <c:pt idx="185">
                  <c:v>130</c:v>
                </c:pt>
                <c:pt idx="186">
                  <c:v>132</c:v>
                </c:pt>
                <c:pt idx="187">
                  <c:v>133</c:v>
                </c:pt>
                <c:pt idx="188">
                  <c:v>134</c:v>
                </c:pt>
                <c:pt idx="189">
                  <c:v>136</c:v>
                </c:pt>
                <c:pt idx="190">
                  <c:v>125</c:v>
                </c:pt>
                <c:pt idx="191">
                  <c:v>135</c:v>
                </c:pt>
                <c:pt idx="192">
                  <c:v>146</c:v>
                </c:pt>
                <c:pt idx="193">
                  <c:v>166</c:v>
                </c:pt>
                <c:pt idx="194">
                  <c:v>188</c:v>
                </c:pt>
                <c:pt idx="195">
                  <c:v>211</c:v>
                </c:pt>
                <c:pt idx="196">
                  <c:v>231</c:v>
                </c:pt>
                <c:pt idx="197">
                  <c:v>261</c:v>
                </c:pt>
                <c:pt idx="198">
                  <c:v>299</c:v>
                </c:pt>
                <c:pt idx="199">
                  <c:v>341</c:v>
                </c:pt>
                <c:pt idx="200">
                  <c:v>394</c:v>
                </c:pt>
                <c:pt idx="201">
                  <c:v>466</c:v>
                </c:pt>
                <c:pt idx="202">
                  <c:v>546</c:v>
                </c:pt>
                <c:pt idx="203">
                  <c:v>664</c:v>
                </c:pt>
                <c:pt idx="204">
                  <c:v>984</c:v>
                </c:pt>
                <c:pt idx="205">
                  <c:v>1080</c:v>
                </c:pt>
                <c:pt idx="206">
                  <c:v>1280</c:v>
                </c:pt>
                <c:pt idx="207">
                  <c:v>1510</c:v>
                </c:pt>
                <c:pt idx="208">
                  <c:v>1770</c:v>
                </c:pt>
                <c:pt idx="209">
                  <c:v>2090</c:v>
                </c:pt>
                <c:pt idx="210">
                  <c:v>2150</c:v>
                </c:pt>
                <c:pt idx="211">
                  <c:v>2240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B6A1-427A-8129-D9FA960D2CF0}"/>
            </c:ext>
          </c:extLst>
        </c:ser>
        <c:ser>
          <c:idx val="18"/>
          <c:order val="18"/>
          <c:tx>
            <c:strRef>
              <c:f>'спал Селенга Мостовой'!$T$1</c:f>
              <c:strCache>
                <c:ptCount val="1"/>
                <c:pt idx="0">
                  <c:v>1977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Мостовой'!$T$2:$T$213</c:f>
              <c:numCache>
                <c:formatCode>General</c:formatCode>
                <c:ptCount val="212"/>
                <c:pt idx="0">
                  <c:v>1660</c:v>
                </c:pt>
                <c:pt idx="1">
                  <c:v>1610</c:v>
                </c:pt>
                <c:pt idx="2">
                  <c:v>1570</c:v>
                </c:pt>
                <c:pt idx="3">
                  <c:v>1540</c:v>
                </c:pt>
                <c:pt idx="4">
                  <c:v>1520</c:v>
                </c:pt>
                <c:pt idx="5">
                  <c:v>1500</c:v>
                </c:pt>
                <c:pt idx="6">
                  <c:v>1470</c:v>
                </c:pt>
                <c:pt idx="7">
                  <c:v>1440</c:v>
                </c:pt>
                <c:pt idx="8">
                  <c:v>1420</c:v>
                </c:pt>
                <c:pt idx="9">
                  <c:v>1400</c:v>
                </c:pt>
                <c:pt idx="10">
                  <c:v>1370</c:v>
                </c:pt>
                <c:pt idx="11">
                  <c:v>1320</c:v>
                </c:pt>
                <c:pt idx="12">
                  <c:v>1280</c:v>
                </c:pt>
                <c:pt idx="13">
                  <c:v>1270</c:v>
                </c:pt>
                <c:pt idx="14">
                  <c:v>1240</c:v>
                </c:pt>
                <c:pt idx="15">
                  <c:v>1200</c:v>
                </c:pt>
                <c:pt idx="16">
                  <c:v>1150</c:v>
                </c:pt>
                <c:pt idx="17">
                  <c:v>1100</c:v>
                </c:pt>
                <c:pt idx="18">
                  <c:v>1060</c:v>
                </c:pt>
                <c:pt idx="19">
                  <c:v>1000</c:v>
                </c:pt>
                <c:pt idx="20">
                  <c:v>949</c:v>
                </c:pt>
                <c:pt idx="21">
                  <c:v>932</c:v>
                </c:pt>
                <c:pt idx="22">
                  <c:v>847</c:v>
                </c:pt>
                <c:pt idx="23">
                  <c:v>822</c:v>
                </c:pt>
                <c:pt idx="24">
                  <c:v>798</c:v>
                </c:pt>
                <c:pt idx="25">
                  <c:v>790</c:v>
                </c:pt>
                <c:pt idx="26">
                  <c:v>746</c:v>
                </c:pt>
                <c:pt idx="27">
                  <c:v>702</c:v>
                </c:pt>
                <c:pt idx="28">
                  <c:v>658</c:v>
                </c:pt>
                <c:pt idx="29">
                  <c:v>583</c:v>
                </c:pt>
                <c:pt idx="30">
                  <c:v>508</c:v>
                </c:pt>
                <c:pt idx="31">
                  <c:v>503</c:v>
                </c:pt>
                <c:pt idx="32">
                  <c:v>497</c:v>
                </c:pt>
                <c:pt idx="33">
                  <c:v>492</c:v>
                </c:pt>
                <c:pt idx="34">
                  <c:v>487</c:v>
                </c:pt>
                <c:pt idx="35">
                  <c:v>481</c:v>
                </c:pt>
                <c:pt idx="36">
                  <c:v>476</c:v>
                </c:pt>
                <c:pt idx="37">
                  <c:v>454</c:v>
                </c:pt>
                <c:pt idx="38">
                  <c:v>432</c:v>
                </c:pt>
                <c:pt idx="39">
                  <c:v>410</c:v>
                </c:pt>
                <c:pt idx="40">
                  <c:v>388</c:v>
                </c:pt>
                <c:pt idx="41">
                  <c:v>365</c:v>
                </c:pt>
                <c:pt idx="42">
                  <c:v>343</c:v>
                </c:pt>
                <c:pt idx="43">
                  <c:v>321</c:v>
                </c:pt>
                <c:pt idx="44">
                  <c:v>299</c:v>
                </c:pt>
                <c:pt idx="45">
                  <c:v>298</c:v>
                </c:pt>
                <c:pt idx="46">
                  <c:v>297</c:v>
                </c:pt>
                <c:pt idx="47">
                  <c:v>296</c:v>
                </c:pt>
                <c:pt idx="48">
                  <c:v>295</c:v>
                </c:pt>
                <c:pt idx="49">
                  <c:v>296</c:v>
                </c:pt>
                <c:pt idx="50">
                  <c:v>296</c:v>
                </c:pt>
                <c:pt idx="51">
                  <c:v>297</c:v>
                </c:pt>
                <c:pt idx="52">
                  <c:v>297</c:v>
                </c:pt>
                <c:pt idx="53">
                  <c:v>298</c:v>
                </c:pt>
                <c:pt idx="54">
                  <c:v>298</c:v>
                </c:pt>
                <c:pt idx="55">
                  <c:v>299</c:v>
                </c:pt>
                <c:pt idx="56">
                  <c:v>299</c:v>
                </c:pt>
                <c:pt idx="57">
                  <c:v>300</c:v>
                </c:pt>
                <c:pt idx="58">
                  <c:v>297</c:v>
                </c:pt>
                <c:pt idx="59">
                  <c:v>294</c:v>
                </c:pt>
                <c:pt idx="60">
                  <c:v>291</c:v>
                </c:pt>
                <c:pt idx="61">
                  <c:v>288</c:v>
                </c:pt>
                <c:pt idx="62">
                  <c:v>285</c:v>
                </c:pt>
                <c:pt idx="63">
                  <c:v>281</c:v>
                </c:pt>
                <c:pt idx="64">
                  <c:v>278</c:v>
                </c:pt>
                <c:pt idx="65">
                  <c:v>275</c:v>
                </c:pt>
                <c:pt idx="66">
                  <c:v>272</c:v>
                </c:pt>
                <c:pt idx="67">
                  <c:v>269</c:v>
                </c:pt>
                <c:pt idx="68">
                  <c:v>266</c:v>
                </c:pt>
                <c:pt idx="69">
                  <c:v>263</c:v>
                </c:pt>
                <c:pt idx="70">
                  <c:v>259</c:v>
                </c:pt>
                <c:pt idx="71">
                  <c:v>256</c:v>
                </c:pt>
                <c:pt idx="72">
                  <c:v>252</c:v>
                </c:pt>
                <c:pt idx="73">
                  <c:v>249</c:v>
                </c:pt>
                <c:pt idx="74">
                  <c:v>245</c:v>
                </c:pt>
                <c:pt idx="75">
                  <c:v>241</c:v>
                </c:pt>
                <c:pt idx="76">
                  <c:v>238</c:v>
                </c:pt>
                <c:pt idx="77">
                  <c:v>235</c:v>
                </c:pt>
                <c:pt idx="78">
                  <c:v>231</c:v>
                </c:pt>
                <c:pt idx="79">
                  <c:v>227</c:v>
                </c:pt>
                <c:pt idx="80">
                  <c:v>222</c:v>
                </c:pt>
                <c:pt idx="81">
                  <c:v>218</c:v>
                </c:pt>
                <c:pt idx="82">
                  <c:v>214</c:v>
                </c:pt>
                <c:pt idx="83">
                  <c:v>210</c:v>
                </c:pt>
                <c:pt idx="84">
                  <c:v>206</c:v>
                </c:pt>
                <c:pt idx="85">
                  <c:v>202</c:v>
                </c:pt>
                <c:pt idx="86">
                  <c:v>197</c:v>
                </c:pt>
                <c:pt idx="87">
                  <c:v>193</c:v>
                </c:pt>
                <c:pt idx="88">
                  <c:v>189</c:v>
                </c:pt>
                <c:pt idx="89">
                  <c:v>186</c:v>
                </c:pt>
                <c:pt idx="90">
                  <c:v>183</c:v>
                </c:pt>
                <c:pt idx="91">
                  <c:v>179</c:v>
                </c:pt>
                <c:pt idx="92">
                  <c:v>176</c:v>
                </c:pt>
                <c:pt idx="93">
                  <c:v>173</c:v>
                </c:pt>
                <c:pt idx="94">
                  <c:v>170</c:v>
                </c:pt>
                <c:pt idx="95">
                  <c:v>167</c:v>
                </c:pt>
                <c:pt idx="96">
                  <c:v>163</c:v>
                </c:pt>
                <c:pt idx="97">
                  <c:v>160</c:v>
                </c:pt>
                <c:pt idx="98">
                  <c:v>157</c:v>
                </c:pt>
                <c:pt idx="99">
                  <c:v>155</c:v>
                </c:pt>
                <c:pt idx="100">
                  <c:v>154</c:v>
                </c:pt>
                <c:pt idx="101">
                  <c:v>152</c:v>
                </c:pt>
                <c:pt idx="102">
                  <c:v>150</c:v>
                </c:pt>
                <c:pt idx="103">
                  <c:v>148</c:v>
                </c:pt>
                <c:pt idx="104">
                  <c:v>147</c:v>
                </c:pt>
                <c:pt idx="105">
                  <c:v>145</c:v>
                </c:pt>
                <c:pt idx="106">
                  <c:v>143</c:v>
                </c:pt>
                <c:pt idx="107">
                  <c:v>142</c:v>
                </c:pt>
                <c:pt idx="108">
                  <c:v>140</c:v>
                </c:pt>
                <c:pt idx="109">
                  <c:v>138</c:v>
                </c:pt>
                <c:pt idx="110">
                  <c:v>137</c:v>
                </c:pt>
                <c:pt idx="111">
                  <c:v>135</c:v>
                </c:pt>
                <c:pt idx="112">
                  <c:v>134</c:v>
                </c:pt>
                <c:pt idx="113">
                  <c:v>132</c:v>
                </c:pt>
                <c:pt idx="114">
                  <c:v>130</c:v>
                </c:pt>
                <c:pt idx="115">
                  <c:v>129</c:v>
                </c:pt>
                <c:pt idx="116">
                  <c:v>127</c:v>
                </c:pt>
                <c:pt idx="117">
                  <c:v>126</c:v>
                </c:pt>
                <c:pt idx="118">
                  <c:v>125</c:v>
                </c:pt>
                <c:pt idx="119">
                  <c:v>123</c:v>
                </c:pt>
                <c:pt idx="120">
                  <c:v>122</c:v>
                </c:pt>
                <c:pt idx="121">
                  <c:v>121</c:v>
                </c:pt>
                <c:pt idx="122">
                  <c:v>120</c:v>
                </c:pt>
                <c:pt idx="123">
                  <c:v>119</c:v>
                </c:pt>
                <c:pt idx="124">
                  <c:v>117</c:v>
                </c:pt>
                <c:pt idx="125">
                  <c:v>116</c:v>
                </c:pt>
                <c:pt idx="126">
                  <c:v>115</c:v>
                </c:pt>
                <c:pt idx="127">
                  <c:v>114</c:v>
                </c:pt>
                <c:pt idx="128">
                  <c:v>113</c:v>
                </c:pt>
                <c:pt idx="129">
                  <c:v>112</c:v>
                </c:pt>
                <c:pt idx="130">
                  <c:v>111</c:v>
                </c:pt>
                <c:pt idx="131">
                  <c:v>111</c:v>
                </c:pt>
                <c:pt idx="132">
                  <c:v>110</c:v>
                </c:pt>
                <c:pt idx="133">
                  <c:v>109</c:v>
                </c:pt>
                <c:pt idx="134">
                  <c:v>108</c:v>
                </c:pt>
                <c:pt idx="135">
                  <c:v>108</c:v>
                </c:pt>
                <c:pt idx="136">
                  <c:v>107</c:v>
                </c:pt>
                <c:pt idx="137">
                  <c:v>106</c:v>
                </c:pt>
                <c:pt idx="138">
                  <c:v>106</c:v>
                </c:pt>
                <c:pt idx="139">
                  <c:v>105</c:v>
                </c:pt>
                <c:pt idx="140">
                  <c:v>104</c:v>
                </c:pt>
                <c:pt idx="141">
                  <c:v>103</c:v>
                </c:pt>
                <c:pt idx="142">
                  <c:v>103</c:v>
                </c:pt>
                <c:pt idx="143">
                  <c:v>102</c:v>
                </c:pt>
                <c:pt idx="144">
                  <c:v>101</c:v>
                </c:pt>
                <c:pt idx="145">
                  <c:v>100</c:v>
                </c:pt>
                <c:pt idx="146">
                  <c:v>99.6</c:v>
                </c:pt>
                <c:pt idx="147">
                  <c:v>98.8</c:v>
                </c:pt>
                <c:pt idx="148">
                  <c:v>98</c:v>
                </c:pt>
                <c:pt idx="149">
                  <c:v>97.7</c:v>
                </c:pt>
                <c:pt idx="150">
                  <c:v>97.4</c:v>
                </c:pt>
                <c:pt idx="151">
                  <c:v>97.1</c:v>
                </c:pt>
                <c:pt idx="152">
                  <c:v>96.8</c:v>
                </c:pt>
                <c:pt idx="153">
                  <c:v>96.4</c:v>
                </c:pt>
                <c:pt idx="154">
                  <c:v>96.1</c:v>
                </c:pt>
                <c:pt idx="155">
                  <c:v>95.8</c:v>
                </c:pt>
                <c:pt idx="156">
                  <c:v>95.5</c:v>
                </c:pt>
                <c:pt idx="157">
                  <c:v>95.2</c:v>
                </c:pt>
                <c:pt idx="158">
                  <c:v>95.7</c:v>
                </c:pt>
                <c:pt idx="159">
                  <c:v>96.1</c:v>
                </c:pt>
                <c:pt idx="160">
                  <c:v>96.6</c:v>
                </c:pt>
                <c:pt idx="161">
                  <c:v>97</c:v>
                </c:pt>
                <c:pt idx="162">
                  <c:v>97.5</c:v>
                </c:pt>
                <c:pt idx="163">
                  <c:v>98</c:v>
                </c:pt>
                <c:pt idx="164">
                  <c:v>98.4</c:v>
                </c:pt>
                <c:pt idx="165">
                  <c:v>98.9</c:v>
                </c:pt>
                <c:pt idx="166">
                  <c:v>99.3</c:v>
                </c:pt>
                <c:pt idx="167">
                  <c:v>99.8</c:v>
                </c:pt>
                <c:pt idx="168">
                  <c:v>100</c:v>
                </c:pt>
                <c:pt idx="169">
                  <c:v>101</c:v>
                </c:pt>
                <c:pt idx="170">
                  <c:v>101</c:v>
                </c:pt>
                <c:pt idx="171">
                  <c:v>102</c:v>
                </c:pt>
                <c:pt idx="172">
                  <c:v>102</c:v>
                </c:pt>
                <c:pt idx="173">
                  <c:v>103</c:v>
                </c:pt>
                <c:pt idx="174">
                  <c:v>103</c:v>
                </c:pt>
                <c:pt idx="175">
                  <c:v>105</c:v>
                </c:pt>
                <c:pt idx="176">
                  <c:v>107</c:v>
                </c:pt>
                <c:pt idx="177">
                  <c:v>109</c:v>
                </c:pt>
                <c:pt idx="178">
                  <c:v>110</c:v>
                </c:pt>
                <c:pt idx="179">
                  <c:v>112</c:v>
                </c:pt>
                <c:pt idx="180">
                  <c:v>114</c:v>
                </c:pt>
                <c:pt idx="181">
                  <c:v>116</c:v>
                </c:pt>
                <c:pt idx="182">
                  <c:v>119</c:v>
                </c:pt>
                <c:pt idx="183">
                  <c:v>123</c:v>
                </c:pt>
                <c:pt idx="184">
                  <c:v>126</c:v>
                </c:pt>
                <c:pt idx="185">
                  <c:v>129</c:v>
                </c:pt>
                <c:pt idx="186">
                  <c:v>133</c:v>
                </c:pt>
                <c:pt idx="187">
                  <c:v>136</c:v>
                </c:pt>
                <c:pt idx="188">
                  <c:v>145</c:v>
                </c:pt>
                <c:pt idx="189">
                  <c:v>154</c:v>
                </c:pt>
                <c:pt idx="190">
                  <c:v>163</c:v>
                </c:pt>
                <c:pt idx="191">
                  <c:v>172</c:v>
                </c:pt>
                <c:pt idx="192">
                  <c:v>181</c:v>
                </c:pt>
                <c:pt idx="193">
                  <c:v>190</c:v>
                </c:pt>
                <c:pt idx="194">
                  <c:v>205</c:v>
                </c:pt>
                <c:pt idx="195">
                  <c:v>220</c:v>
                </c:pt>
                <c:pt idx="196">
                  <c:v>236</c:v>
                </c:pt>
                <c:pt idx="197">
                  <c:v>251</c:v>
                </c:pt>
                <c:pt idx="198">
                  <c:v>266</c:v>
                </c:pt>
                <c:pt idx="199">
                  <c:v>308</c:v>
                </c:pt>
                <c:pt idx="200">
                  <c:v>351</c:v>
                </c:pt>
                <c:pt idx="201">
                  <c:v>394</c:v>
                </c:pt>
                <c:pt idx="202">
                  <c:v>436</c:v>
                </c:pt>
                <c:pt idx="203">
                  <c:v>517</c:v>
                </c:pt>
                <c:pt idx="204">
                  <c:v>599</c:v>
                </c:pt>
                <c:pt idx="205">
                  <c:v>680</c:v>
                </c:pt>
                <c:pt idx="206">
                  <c:v>910</c:v>
                </c:pt>
                <c:pt idx="207">
                  <c:v>1140</c:v>
                </c:pt>
                <c:pt idx="208">
                  <c:v>1360</c:v>
                </c:pt>
                <c:pt idx="209">
                  <c:v>1580</c:v>
                </c:pt>
                <c:pt idx="210">
                  <c:v>2120</c:v>
                </c:pt>
                <c:pt idx="211">
                  <c:v>2120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B6A1-427A-8129-D9FA960D2CF0}"/>
            </c:ext>
          </c:extLst>
        </c:ser>
        <c:ser>
          <c:idx val="19"/>
          <c:order val="19"/>
          <c:tx>
            <c:strRef>
              <c:f>'спал Селенга Мостовой'!$U$1</c:f>
              <c:strCache>
                <c:ptCount val="1"/>
                <c:pt idx="0">
                  <c:v>1978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Мостовой'!$U$2:$U$213</c:f>
              <c:numCache>
                <c:formatCode>General</c:formatCode>
                <c:ptCount val="212"/>
                <c:pt idx="0">
                  <c:v>1630</c:v>
                </c:pt>
                <c:pt idx="1">
                  <c:v>1610</c:v>
                </c:pt>
                <c:pt idx="2">
                  <c:v>1590</c:v>
                </c:pt>
                <c:pt idx="3">
                  <c:v>1570</c:v>
                </c:pt>
                <c:pt idx="4">
                  <c:v>1530</c:v>
                </c:pt>
                <c:pt idx="5">
                  <c:v>1510</c:v>
                </c:pt>
                <c:pt idx="6">
                  <c:v>1490</c:v>
                </c:pt>
                <c:pt idx="7">
                  <c:v>1480</c:v>
                </c:pt>
                <c:pt idx="8">
                  <c:v>1460</c:v>
                </c:pt>
                <c:pt idx="9">
                  <c:v>1440</c:v>
                </c:pt>
                <c:pt idx="10">
                  <c:v>1410</c:v>
                </c:pt>
                <c:pt idx="11">
                  <c:v>1390</c:v>
                </c:pt>
                <c:pt idx="12">
                  <c:v>1380</c:v>
                </c:pt>
                <c:pt idx="13">
                  <c:v>1380</c:v>
                </c:pt>
                <c:pt idx="14">
                  <c:v>1380</c:v>
                </c:pt>
                <c:pt idx="15">
                  <c:v>1360</c:v>
                </c:pt>
                <c:pt idx="16">
                  <c:v>1340</c:v>
                </c:pt>
                <c:pt idx="17">
                  <c:v>1330</c:v>
                </c:pt>
                <c:pt idx="18">
                  <c:v>1310</c:v>
                </c:pt>
                <c:pt idx="19">
                  <c:v>1320</c:v>
                </c:pt>
                <c:pt idx="20">
                  <c:v>1320</c:v>
                </c:pt>
                <c:pt idx="21">
                  <c:v>1300</c:v>
                </c:pt>
                <c:pt idx="22">
                  <c:v>1300</c:v>
                </c:pt>
                <c:pt idx="23">
                  <c:v>1280</c:v>
                </c:pt>
                <c:pt idx="24">
                  <c:v>1280</c:v>
                </c:pt>
                <c:pt idx="25">
                  <c:v>1260</c:v>
                </c:pt>
                <c:pt idx="26">
                  <c:v>1240</c:v>
                </c:pt>
                <c:pt idx="27">
                  <c:v>1240</c:v>
                </c:pt>
                <c:pt idx="28">
                  <c:v>1230</c:v>
                </c:pt>
                <c:pt idx="29">
                  <c:v>1100</c:v>
                </c:pt>
                <c:pt idx="30">
                  <c:v>1050</c:v>
                </c:pt>
                <c:pt idx="31">
                  <c:v>996</c:v>
                </c:pt>
                <c:pt idx="32">
                  <c:v>944</c:v>
                </c:pt>
                <c:pt idx="33">
                  <c:v>865</c:v>
                </c:pt>
                <c:pt idx="34">
                  <c:v>786</c:v>
                </c:pt>
                <c:pt idx="35">
                  <c:v>707</c:v>
                </c:pt>
                <c:pt idx="36">
                  <c:v>628</c:v>
                </c:pt>
                <c:pt idx="37">
                  <c:v>584</c:v>
                </c:pt>
                <c:pt idx="38">
                  <c:v>541</c:v>
                </c:pt>
                <c:pt idx="39">
                  <c:v>497</c:v>
                </c:pt>
                <c:pt idx="40">
                  <c:v>454</c:v>
                </c:pt>
                <c:pt idx="41">
                  <c:v>410</c:v>
                </c:pt>
                <c:pt idx="42">
                  <c:v>367</c:v>
                </c:pt>
                <c:pt idx="43">
                  <c:v>323</c:v>
                </c:pt>
                <c:pt idx="44">
                  <c:v>321</c:v>
                </c:pt>
                <c:pt idx="45">
                  <c:v>318</c:v>
                </c:pt>
                <c:pt idx="46">
                  <c:v>316</c:v>
                </c:pt>
                <c:pt idx="47">
                  <c:v>314</c:v>
                </c:pt>
                <c:pt idx="48">
                  <c:v>311</c:v>
                </c:pt>
                <c:pt idx="49">
                  <c:v>309</c:v>
                </c:pt>
                <c:pt idx="50">
                  <c:v>306</c:v>
                </c:pt>
                <c:pt idx="51">
                  <c:v>304</c:v>
                </c:pt>
                <c:pt idx="52">
                  <c:v>301</c:v>
                </c:pt>
                <c:pt idx="53">
                  <c:v>298</c:v>
                </c:pt>
                <c:pt idx="54">
                  <c:v>296</c:v>
                </c:pt>
                <c:pt idx="55">
                  <c:v>293</c:v>
                </c:pt>
                <c:pt idx="56">
                  <c:v>290</c:v>
                </c:pt>
                <c:pt idx="57">
                  <c:v>288</c:v>
                </c:pt>
                <c:pt idx="58">
                  <c:v>285</c:v>
                </c:pt>
                <c:pt idx="59">
                  <c:v>282</c:v>
                </c:pt>
                <c:pt idx="60">
                  <c:v>279</c:v>
                </c:pt>
                <c:pt idx="61">
                  <c:v>277</c:v>
                </c:pt>
                <c:pt idx="62">
                  <c:v>274</c:v>
                </c:pt>
                <c:pt idx="63">
                  <c:v>271</c:v>
                </c:pt>
                <c:pt idx="64">
                  <c:v>269</c:v>
                </c:pt>
                <c:pt idx="65">
                  <c:v>266</c:v>
                </c:pt>
                <c:pt idx="66">
                  <c:v>263</c:v>
                </c:pt>
                <c:pt idx="67">
                  <c:v>261</c:v>
                </c:pt>
                <c:pt idx="68">
                  <c:v>258</c:v>
                </c:pt>
                <c:pt idx="69">
                  <c:v>256</c:v>
                </c:pt>
                <c:pt idx="70">
                  <c:v>254</c:v>
                </c:pt>
                <c:pt idx="71">
                  <c:v>252</c:v>
                </c:pt>
                <c:pt idx="72">
                  <c:v>250</c:v>
                </c:pt>
                <c:pt idx="73">
                  <c:v>248</c:v>
                </c:pt>
                <c:pt idx="74">
                  <c:v>246</c:v>
                </c:pt>
                <c:pt idx="75">
                  <c:v>244</c:v>
                </c:pt>
                <c:pt idx="76">
                  <c:v>242</c:v>
                </c:pt>
                <c:pt idx="77">
                  <c:v>240</c:v>
                </c:pt>
                <c:pt idx="78">
                  <c:v>238</c:v>
                </c:pt>
                <c:pt idx="79">
                  <c:v>237</c:v>
                </c:pt>
                <c:pt idx="80">
                  <c:v>235</c:v>
                </c:pt>
                <c:pt idx="81">
                  <c:v>234</c:v>
                </c:pt>
                <c:pt idx="82">
                  <c:v>233</c:v>
                </c:pt>
                <c:pt idx="83">
                  <c:v>231</c:v>
                </c:pt>
                <c:pt idx="84">
                  <c:v>230</c:v>
                </c:pt>
                <c:pt idx="85">
                  <c:v>228</c:v>
                </c:pt>
                <c:pt idx="86">
                  <c:v>227</c:v>
                </c:pt>
                <c:pt idx="87">
                  <c:v>226</c:v>
                </c:pt>
                <c:pt idx="88">
                  <c:v>224</c:v>
                </c:pt>
                <c:pt idx="89">
                  <c:v>223</c:v>
                </c:pt>
                <c:pt idx="90">
                  <c:v>221</c:v>
                </c:pt>
                <c:pt idx="91">
                  <c:v>219</c:v>
                </c:pt>
                <c:pt idx="92">
                  <c:v>216</c:v>
                </c:pt>
                <c:pt idx="93">
                  <c:v>214</c:v>
                </c:pt>
                <c:pt idx="94">
                  <c:v>212</c:v>
                </c:pt>
                <c:pt idx="95">
                  <c:v>210</c:v>
                </c:pt>
                <c:pt idx="96">
                  <c:v>208</c:v>
                </c:pt>
                <c:pt idx="97">
                  <c:v>205</c:v>
                </c:pt>
                <c:pt idx="98">
                  <c:v>203</c:v>
                </c:pt>
                <c:pt idx="99">
                  <c:v>201</c:v>
                </c:pt>
                <c:pt idx="100">
                  <c:v>199</c:v>
                </c:pt>
                <c:pt idx="101">
                  <c:v>197</c:v>
                </c:pt>
                <c:pt idx="102">
                  <c:v>194</c:v>
                </c:pt>
                <c:pt idx="103">
                  <c:v>192</c:v>
                </c:pt>
                <c:pt idx="104">
                  <c:v>190</c:v>
                </c:pt>
                <c:pt idx="105">
                  <c:v>188</c:v>
                </c:pt>
                <c:pt idx="106">
                  <c:v>186</c:v>
                </c:pt>
                <c:pt idx="107">
                  <c:v>183</c:v>
                </c:pt>
                <c:pt idx="108">
                  <c:v>181</c:v>
                </c:pt>
                <c:pt idx="109">
                  <c:v>179</c:v>
                </c:pt>
                <c:pt idx="110">
                  <c:v>178</c:v>
                </c:pt>
                <c:pt idx="111">
                  <c:v>177</c:v>
                </c:pt>
                <c:pt idx="112">
                  <c:v>177</c:v>
                </c:pt>
                <c:pt idx="113">
                  <c:v>176</c:v>
                </c:pt>
                <c:pt idx="114">
                  <c:v>175</c:v>
                </c:pt>
                <c:pt idx="115">
                  <c:v>174</c:v>
                </c:pt>
                <c:pt idx="116">
                  <c:v>173</c:v>
                </c:pt>
                <c:pt idx="117">
                  <c:v>172</c:v>
                </c:pt>
                <c:pt idx="118">
                  <c:v>172</c:v>
                </c:pt>
                <c:pt idx="119">
                  <c:v>171</c:v>
                </c:pt>
                <c:pt idx="120">
                  <c:v>170</c:v>
                </c:pt>
                <c:pt idx="121">
                  <c:v>169</c:v>
                </c:pt>
                <c:pt idx="122">
                  <c:v>168</c:v>
                </c:pt>
                <c:pt idx="123">
                  <c:v>167</c:v>
                </c:pt>
                <c:pt idx="124">
                  <c:v>166</c:v>
                </c:pt>
                <c:pt idx="125">
                  <c:v>165</c:v>
                </c:pt>
                <c:pt idx="126">
                  <c:v>163</c:v>
                </c:pt>
                <c:pt idx="127">
                  <c:v>162</c:v>
                </c:pt>
                <c:pt idx="128">
                  <c:v>161</c:v>
                </c:pt>
                <c:pt idx="129">
                  <c:v>160</c:v>
                </c:pt>
                <c:pt idx="130">
                  <c:v>159</c:v>
                </c:pt>
                <c:pt idx="131">
                  <c:v>158</c:v>
                </c:pt>
                <c:pt idx="132">
                  <c:v>158</c:v>
                </c:pt>
                <c:pt idx="133">
                  <c:v>157</c:v>
                </c:pt>
                <c:pt idx="134">
                  <c:v>157</c:v>
                </c:pt>
                <c:pt idx="135">
                  <c:v>156</c:v>
                </c:pt>
                <c:pt idx="136">
                  <c:v>156</c:v>
                </c:pt>
                <c:pt idx="137">
                  <c:v>155</c:v>
                </c:pt>
                <c:pt idx="138">
                  <c:v>155</c:v>
                </c:pt>
                <c:pt idx="139">
                  <c:v>154</c:v>
                </c:pt>
                <c:pt idx="140">
                  <c:v>154</c:v>
                </c:pt>
                <c:pt idx="141">
                  <c:v>152</c:v>
                </c:pt>
                <c:pt idx="142">
                  <c:v>150</c:v>
                </c:pt>
                <c:pt idx="143">
                  <c:v>147</c:v>
                </c:pt>
                <c:pt idx="144">
                  <c:v>145</c:v>
                </c:pt>
                <c:pt idx="145">
                  <c:v>143</c:v>
                </c:pt>
                <c:pt idx="146">
                  <c:v>141</c:v>
                </c:pt>
                <c:pt idx="147">
                  <c:v>138</c:v>
                </c:pt>
                <c:pt idx="148">
                  <c:v>136</c:v>
                </c:pt>
                <c:pt idx="149">
                  <c:v>135</c:v>
                </c:pt>
                <c:pt idx="150">
                  <c:v>134</c:v>
                </c:pt>
                <c:pt idx="151">
                  <c:v>133</c:v>
                </c:pt>
                <c:pt idx="152">
                  <c:v>132</c:v>
                </c:pt>
                <c:pt idx="153">
                  <c:v>131</c:v>
                </c:pt>
                <c:pt idx="154">
                  <c:v>130</c:v>
                </c:pt>
                <c:pt idx="155">
                  <c:v>129</c:v>
                </c:pt>
                <c:pt idx="156">
                  <c:v>128</c:v>
                </c:pt>
                <c:pt idx="157">
                  <c:v>127</c:v>
                </c:pt>
                <c:pt idx="158">
                  <c:v>126</c:v>
                </c:pt>
                <c:pt idx="159">
                  <c:v>125</c:v>
                </c:pt>
                <c:pt idx="160">
                  <c:v>125</c:v>
                </c:pt>
                <c:pt idx="161">
                  <c:v>125</c:v>
                </c:pt>
                <c:pt idx="162">
                  <c:v>126</c:v>
                </c:pt>
                <c:pt idx="163">
                  <c:v>126</c:v>
                </c:pt>
                <c:pt idx="164">
                  <c:v>126</c:v>
                </c:pt>
                <c:pt idx="165">
                  <c:v>126</c:v>
                </c:pt>
                <c:pt idx="166">
                  <c:v>127</c:v>
                </c:pt>
                <c:pt idx="167">
                  <c:v>127</c:v>
                </c:pt>
                <c:pt idx="168">
                  <c:v>127</c:v>
                </c:pt>
                <c:pt idx="169">
                  <c:v>128</c:v>
                </c:pt>
                <c:pt idx="170">
                  <c:v>129</c:v>
                </c:pt>
                <c:pt idx="171">
                  <c:v>129</c:v>
                </c:pt>
                <c:pt idx="172">
                  <c:v>130</c:v>
                </c:pt>
                <c:pt idx="173">
                  <c:v>131</c:v>
                </c:pt>
                <c:pt idx="174">
                  <c:v>132</c:v>
                </c:pt>
                <c:pt idx="175">
                  <c:v>133</c:v>
                </c:pt>
                <c:pt idx="176">
                  <c:v>134</c:v>
                </c:pt>
                <c:pt idx="177">
                  <c:v>134</c:v>
                </c:pt>
                <c:pt idx="178">
                  <c:v>135</c:v>
                </c:pt>
                <c:pt idx="179">
                  <c:v>136</c:v>
                </c:pt>
                <c:pt idx="180">
                  <c:v>137</c:v>
                </c:pt>
                <c:pt idx="181">
                  <c:v>142</c:v>
                </c:pt>
                <c:pt idx="182">
                  <c:v>147</c:v>
                </c:pt>
                <c:pt idx="183">
                  <c:v>152</c:v>
                </c:pt>
                <c:pt idx="184">
                  <c:v>157</c:v>
                </c:pt>
                <c:pt idx="185">
                  <c:v>163</c:v>
                </c:pt>
                <c:pt idx="186">
                  <c:v>168</c:v>
                </c:pt>
                <c:pt idx="187">
                  <c:v>173</c:v>
                </c:pt>
                <c:pt idx="188">
                  <c:v>178</c:v>
                </c:pt>
                <c:pt idx="189">
                  <c:v>183</c:v>
                </c:pt>
                <c:pt idx="190">
                  <c:v>194</c:v>
                </c:pt>
                <c:pt idx="191">
                  <c:v>204</c:v>
                </c:pt>
                <c:pt idx="192">
                  <c:v>215</c:v>
                </c:pt>
                <c:pt idx="193">
                  <c:v>225</c:v>
                </c:pt>
                <c:pt idx="194">
                  <c:v>236</c:v>
                </c:pt>
                <c:pt idx="195">
                  <c:v>246</c:v>
                </c:pt>
                <c:pt idx="196">
                  <c:v>257</c:v>
                </c:pt>
                <c:pt idx="197">
                  <c:v>267</c:v>
                </c:pt>
                <c:pt idx="198">
                  <c:v>278</c:v>
                </c:pt>
                <c:pt idx="199">
                  <c:v>288</c:v>
                </c:pt>
                <c:pt idx="200">
                  <c:v>299</c:v>
                </c:pt>
                <c:pt idx="201">
                  <c:v>385</c:v>
                </c:pt>
                <c:pt idx="202">
                  <c:v>475</c:v>
                </c:pt>
                <c:pt idx="203">
                  <c:v>551</c:v>
                </c:pt>
                <c:pt idx="204">
                  <c:v>659</c:v>
                </c:pt>
                <c:pt idx="205">
                  <c:v>982</c:v>
                </c:pt>
                <c:pt idx="206">
                  <c:v>1090</c:v>
                </c:pt>
                <c:pt idx="207">
                  <c:v>1180</c:v>
                </c:pt>
                <c:pt idx="208">
                  <c:v>1320</c:v>
                </c:pt>
                <c:pt idx="209">
                  <c:v>1470</c:v>
                </c:pt>
                <c:pt idx="210">
                  <c:v>1470</c:v>
                </c:pt>
                <c:pt idx="211">
                  <c:v>1060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B6A1-427A-8129-D9FA960D2CF0}"/>
            </c:ext>
          </c:extLst>
        </c:ser>
        <c:ser>
          <c:idx val="20"/>
          <c:order val="20"/>
          <c:tx>
            <c:strRef>
              <c:f>'спал Селенга Мостовой'!$V$1</c:f>
              <c:strCache>
                <c:ptCount val="1"/>
                <c:pt idx="0">
                  <c:v>1979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Мостовой'!$V$2:$V$213</c:f>
              <c:numCache>
                <c:formatCode>General</c:formatCode>
                <c:ptCount val="212"/>
                <c:pt idx="0">
                  <c:v>1580</c:v>
                </c:pt>
                <c:pt idx="1">
                  <c:v>1560</c:v>
                </c:pt>
                <c:pt idx="2">
                  <c:v>1530</c:v>
                </c:pt>
                <c:pt idx="3">
                  <c:v>1500</c:v>
                </c:pt>
                <c:pt idx="4">
                  <c:v>1480</c:v>
                </c:pt>
                <c:pt idx="5">
                  <c:v>1440</c:v>
                </c:pt>
                <c:pt idx="6">
                  <c:v>1420</c:v>
                </c:pt>
                <c:pt idx="7">
                  <c:v>1400</c:v>
                </c:pt>
                <c:pt idx="8">
                  <c:v>1350</c:v>
                </c:pt>
                <c:pt idx="9">
                  <c:v>1340</c:v>
                </c:pt>
                <c:pt idx="10">
                  <c:v>1300</c:v>
                </c:pt>
                <c:pt idx="11">
                  <c:v>1290</c:v>
                </c:pt>
                <c:pt idx="12">
                  <c:v>1290</c:v>
                </c:pt>
                <c:pt idx="13">
                  <c:v>1240</c:v>
                </c:pt>
                <c:pt idx="14">
                  <c:v>1180</c:v>
                </c:pt>
                <c:pt idx="15">
                  <c:v>1110</c:v>
                </c:pt>
                <c:pt idx="16">
                  <c:v>1080</c:v>
                </c:pt>
                <c:pt idx="17">
                  <c:v>1060</c:v>
                </c:pt>
                <c:pt idx="18">
                  <c:v>1060</c:v>
                </c:pt>
                <c:pt idx="19">
                  <c:v>1030</c:v>
                </c:pt>
                <c:pt idx="20">
                  <c:v>992</c:v>
                </c:pt>
                <c:pt idx="21">
                  <c:v>974</c:v>
                </c:pt>
                <c:pt idx="22">
                  <c:v>983</c:v>
                </c:pt>
                <c:pt idx="23">
                  <c:v>966</c:v>
                </c:pt>
                <c:pt idx="24">
                  <c:v>909</c:v>
                </c:pt>
                <c:pt idx="25">
                  <c:v>873</c:v>
                </c:pt>
                <c:pt idx="26">
                  <c:v>825</c:v>
                </c:pt>
                <c:pt idx="27">
                  <c:v>780</c:v>
                </c:pt>
                <c:pt idx="28">
                  <c:v>733</c:v>
                </c:pt>
                <c:pt idx="29">
                  <c:v>685</c:v>
                </c:pt>
                <c:pt idx="30">
                  <c:v>640</c:v>
                </c:pt>
                <c:pt idx="31">
                  <c:v>593</c:v>
                </c:pt>
                <c:pt idx="32">
                  <c:v>547</c:v>
                </c:pt>
                <c:pt idx="33">
                  <c:v>547</c:v>
                </c:pt>
                <c:pt idx="34">
                  <c:v>548</c:v>
                </c:pt>
                <c:pt idx="35">
                  <c:v>548</c:v>
                </c:pt>
                <c:pt idx="36">
                  <c:v>499</c:v>
                </c:pt>
                <c:pt idx="37">
                  <c:v>451</c:v>
                </c:pt>
                <c:pt idx="38">
                  <c:v>412</c:v>
                </c:pt>
                <c:pt idx="39">
                  <c:v>354</c:v>
                </c:pt>
                <c:pt idx="40">
                  <c:v>305</c:v>
                </c:pt>
                <c:pt idx="41">
                  <c:v>256</c:v>
                </c:pt>
                <c:pt idx="42">
                  <c:v>208</c:v>
                </c:pt>
                <c:pt idx="43">
                  <c:v>214</c:v>
                </c:pt>
                <c:pt idx="44">
                  <c:v>221</c:v>
                </c:pt>
                <c:pt idx="45">
                  <c:v>227</c:v>
                </c:pt>
                <c:pt idx="46">
                  <c:v>226</c:v>
                </c:pt>
                <c:pt idx="47">
                  <c:v>225</c:v>
                </c:pt>
                <c:pt idx="48">
                  <c:v>224</c:v>
                </c:pt>
                <c:pt idx="49">
                  <c:v>224</c:v>
                </c:pt>
                <c:pt idx="50">
                  <c:v>223</c:v>
                </c:pt>
                <c:pt idx="51">
                  <c:v>222</c:v>
                </c:pt>
                <c:pt idx="52">
                  <c:v>221</c:v>
                </c:pt>
                <c:pt idx="53">
                  <c:v>219</c:v>
                </c:pt>
                <c:pt idx="54">
                  <c:v>217</c:v>
                </c:pt>
                <c:pt idx="55">
                  <c:v>215</c:v>
                </c:pt>
                <c:pt idx="56">
                  <c:v>214</c:v>
                </c:pt>
                <c:pt idx="57">
                  <c:v>212</c:v>
                </c:pt>
                <c:pt idx="58">
                  <c:v>210</c:v>
                </c:pt>
                <c:pt idx="59">
                  <c:v>208</c:v>
                </c:pt>
                <c:pt idx="60">
                  <c:v>205</c:v>
                </c:pt>
                <c:pt idx="61">
                  <c:v>203</c:v>
                </c:pt>
                <c:pt idx="62">
                  <c:v>200</c:v>
                </c:pt>
                <c:pt idx="63">
                  <c:v>197</c:v>
                </c:pt>
                <c:pt idx="64">
                  <c:v>195</c:v>
                </c:pt>
                <c:pt idx="65">
                  <c:v>192</c:v>
                </c:pt>
                <c:pt idx="66">
                  <c:v>189</c:v>
                </c:pt>
                <c:pt idx="67">
                  <c:v>187</c:v>
                </c:pt>
                <c:pt idx="68">
                  <c:v>184</c:v>
                </c:pt>
                <c:pt idx="69">
                  <c:v>181</c:v>
                </c:pt>
                <c:pt idx="70">
                  <c:v>178</c:v>
                </c:pt>
                <c:pt idx="71">
                  <c:v>176</c:v>
                </c:pt>
                <c:pt idx="72">
                  <c:v>173</c:v>
                </c:pt>
                <c:pt idx="73">
                  <c:v>170</c:v>
                </c:pt>
                <c:pt idx="74">
                  <c:v>167</c:v>
                </c:pt>
                <c:pt idx="75">
                  <c:v>164</c:v>
                </c:pt>
                <c:pt idx="76">
                  <c:v>162</c:v>
                </c:pt>
                <c:pt idx="77">
                  <c:v>159</c:v>
                </c:pt>
                <c:pt idx="78">
                  <c:v>156</c:v>
                </c:pt>
                <c:pt idx="79">
                  <c:v>152</c:v>
                </c:pt>
                <c:pt idx="80">
                  <c:v>147</c:v>
                </c:pt>
                <c:pt idx="81">
                  <c:v>143</c:v>
                </c:pt>
                <c:pt idx="82">
                  <c:v>138</c:v>
                </c:pt>
                <c:pt idx="83">
                  <c:v>134</c:v>
                </c:pt>
                <c:pt idx="84">
                  <c:v>130</c:v>
                </c:pt>
                <c:pt idx="85">
                  <c:v>125</c:v>
                </c:pt>
                <c:pt idx="86">
                  <c:v>121</c:v>
                </c:pt>
                <c:pt idx="87">
                  <c:v>116</c:v>
                </c:pt>
                <c:pt idx="88">
                  <c:v>112</c:v>
                </c:pt>
                <c:pt idx="89">
                  <c:v>110</c:v>
                </c:pt>
                <c:pt idx="90">
                  <c:v>109</c:v>
                </c:pt>
                <c:pt idx="91">
                  <c:v>107</c:v>
                </c:pt>
                <c:pt idx="92">
                  <c:v>104</c:v>
                </c:pt>
                <c:pt idx="93">
                  <c:v>103</c:v>
                </c:pt>
                <c:pt idx="94">
                  <c:v>101</c:v>
                </c:pt>
                <c:pt idx="95">
                  <c:v>99.8</c:v>
                </c:pt>
                <c:pt idx="96">
                  <c:v>98.3</c:v>
                </c:pt>
                <c:pt idx="97">
                  <c:v>96.7</c:v>
                </c:pt>
                <c:pt idx="98">
                  <c:v>95.2</c:v>
                </c:pt>
                <c:pt idx="99">
                  <c:v>94.2</c:v>
                </c:pt>
                <c:pt idx="100">
                  <c:v>93.2</c:v>
                </c:pt>
                <c:pt idx="101">
                  <c:v>92.2</c:v>
                </c:pt>
                <c:pt idx="102">
                  <c:v>91.2</c:v>
                </c:pt>
                <c:pt idx="103">
                  <c:v>90.2</c:v>
                </c:pt>
                <c:pt idx="104">
                  <c:v>89.1</c:v>
                </c:pt>
                <c:pt idx="105">
                  <c:v>88.1</c:v>
                </c:pt>
                <c:pt idx="106">
                  <c:v>87.1</c:v>
                </c:pt>
                <c:pt idx="107">
                  <c:v>86.1</c:v>
                </c:pt>
                <c:pt idx="108">
                  <c:v>85.1</c:v>
                </c:pt>
                <c:pt idx="109">
                  <c:v>84.4</c:v>
                </c:pt>
                <c:pt idx="110">
                  <c:v>83.7</c:v>
                </c:pt>
                <c:pt idx="111">
                  <c:v>83</c:v>
                </c:pt>
                <c:pt idx="112">
                  <c:v>82.3</c:v>
                </c:pt>
                <c:pt idx="113">
                  <c:v>81.599999999999994</c:v>
                </c:pt>
                <c:pt idx="114">
                  <c:v>80.900000000000006</c:v>
                </c:pt>
                <c:pt idx="115">
                  <c:v>80.2</c:v>
                </c:pt>
                <c:pt idx="116">
                  <c:v>79.5</c:v>
                </c:pt>
                <c:pt idx="117">
                  <c:v>78.8</c:v>
                </c:pt>
                <c:pt idx="118">
                  <c:v>78.099999999999994</c:v>
                </c:pt>
                <c:pt idx="119">
                  <c:v>78</c:v>
                </c:pt>
                <c:pt idx="120">
                  <c:v>77.900000000000006</c:v>
                </c:pt>
                <c:pt idx="121">
                  <c:v>77.8</c:v>
                </c:pt>
                <c:pt idx="122">
                  <c:v>77.7</c:v>
                </c:pt>
                <c:pt idx="123">
                  <c:v>77.599999999999994</c:v>
                </c:pt>
                <c:pt idx="124">
                  <c:v>77.5</c:v>
                </c:pt>
                <c:pt idx="125">
                  <c:v>77.400000000000006</c:v>
                </c:pt>
                <c:pt idx="126">
                  <c:v>77.3</c:v>
                </c:pt>
                <c:pt idx="127">
                  <c:v>77.2</c:v>
                </c:pt>
                <c:pt idx="128">
                  <c:v>77.099999999999994</c:v>
                </c:pt>
                <c:pt idx="129">
                  <c:v>77</c:v>
                </c:pt>
                <c:pt idx="130">
                  <c:v>76.599999999999994</c:v>
                </c:pt>
                <c:pt idx="131">
                  <c:v>76.2</c:v>
                </c:pt>
                <c:pt idx="132">
                  <c:v>75.7</c:v>
                </c:pt>
                <c:pt idx="133">
                  <c:v>75.3</c:v>
                </c:pt>
                <c:pt idx="134">
                  <c:v>74.900000000000006</c:v>
                </c:pt>
                <c:pt idx="135">
                  <c:v>74.5</c:v>
                </c:pt>
                <c:pt idx="136">
                  <c:v>74.099999999999994</c:v>
                </c:pt>
                <c:pt idx="137">
                  <c:v>73.599999999999994</c:v>
                </c:pt>
                <c:pt idx="138">
                  <c:v>73.2</c:v>
                </c:pt>
                <c:pt idx="139">
                  <c:v>72.8</c:v>
                </c:pt>
                <c:pt idx="140">
                  <c:v>72.3</c:v>
                </c:pt>
                <c:pt idx="141">
                  <c:v>71.8</c:v>
                </c:pt>
                <c:pt idx="142">
                  <c:v>71.2</c:v>
                </c:pt>
                <c:pt idx="143">
                  <c:v>70.7</c:v>
                </c:pt>
                <c:pt idx="144">
                  <c:v>70.2</c:v>
                </c:pt>
                <c:pt idx="145">
                  <c:v>69.7</c:v>
                </c:pt>
                <c:pt idx="146">
                  <c:v>69.2</c:v>
                </c:pt>
                <c:pt idx="147">
                  <c:v>68.599999999999994</c:v>
                </c:pt>
                <c:pt idx="148">
                  <c:v>68.099999999999994</c:v>
                </c:pt>
                <c:pt idx="149">
                  <c:v>67.599999999999994</c:v>
                </c:pt>
                <c:pt idx="150">
                  <c:v>68.599999999999994</c:v>
                </c:pt>
                <c:pt idx="151">
                  <c:v>69.599999999999994</c:v>
                </c:pt>
                <c:pt idx="152">
                  <c:v>70.599999999999994</c:v>
                </c:pt>
                <c:pt idx="153">
                  <c:v>71.599999999999994</c:v>
                </c:pt>
                <c:pt idx="154">
                  <c:v>72.5</c:v>
                </c:pt>
                <c:pt idx="155">
                  <c:v>73.5</c:v>
                </c:pt>
                <c:pt idx="156">
                  <c:v>74.5</c:v>
                </c:pt>
                <c:pt idx="157">
                  <c:v>75.5</c:v>
                </c:pt>
                <c:pt idx="158">
                  <c:v>76.5</c:v>
                </c:pt>
                <c:pt idx="159">
                  <c:v>76.900000000000006</c:v>
                </c:pt>
                <c:pt idx="160">
                  <c:v>77.3</c:v>
                </c:pt>
                <c:pt idx="161">
                  <c:v>77.8</c:v>
                </c:pt>
                <c:pt idx="162">
                  <c:v>78.3</c:v>
                </c:pt>
                <c:pt idx="163">
                  <c:v>78.7</c:v>
                </c:pt>
                <c:pt idx="164">
                  <c:v>79.2</c:v>
                </c:pt>
                <c:pt idx="165">
                  <c:v>79.599999999999994</c:v>
                </c:pt>
                <c:pt idx="166">
                  <c:v>80.099999999999994</c:v>
                </c:pt>
                <c:pt idx="167">
                  <c:v>80.5</c:v>
                </c:pt>
                <c:pt idx="168">
                  <c:v>84.1</c:v>
                </c:pt>
                <c:pt idx="169">
                  <c:v>87.7</c:v>
                </c:pt>
                <c:pt idx="170">
                  <c:v>91.3</c:v>
                </c:pt>
                <c:pt idx="171">
                  <c:v>94.9</c:v>
                </c:pt>
                <c:pt idx="172">
                  <c:v>98.5</c:v>
                </c:pt>
                <c:pt idx="173">
                  <c:v>102</c:v>
                </c:pt>
                <c:pt idx="174">
                  <c:v>106</c:v>
                </c:pt>
                <c:pt idx="175">
                  <c:v>109</c:v>
                </c:pt>
                <c:pt idx="176">
                  <c:v>113</c:v>
                </c:pt>
                <c:pt idx="177">
                  <c:v>117</c:v>
                </c:pt>
                <c:pt idx="178">
                  <c:v>120</c:v>
                </c:pt>
                <c:pt idx="179">
                  <c:v>124</c:v>
                </c:pt>
                <c:pt idx="180">
                  <c:v>127</c:v>
                </c:pt>
                <c:pt idx="181">
                  <c:v>131</c:v>
                </c:pt>
                <c:pt idx="182">
                  <c:v>142</c:v>
                </c:pt>
                <c:pt idx="183">
                  <c:v>154</c:v>
                </c:pt>
                <c:pt idx="184">
                  <c:v>165</c:v>
                </c:pt>
                <c:pt idx="185">
                  <c:v>177</c:v>
                </c:pt>
                <c:pt idx="186">
                  <c:v>188</c:v>
                </c:pt>
                <c:pt idx="187">
                  <c:v>200</c:v>
                </c:pt>
                <c:pt idx="188">
                  <c:v>211</c:v>
                </c:pt>
                <c:pt idx="189">
                  <c:v>230</c:v>
                </c:pt>
                <c:pt idx="190">
                  <c:v>248</c:v>
                </c:pt>
                <c:pt idx="191">
                  <c:v>267</c:v>
                </c:pt>
                <c:pt idx="192">
                  <c:v>285</c:v>
                </c:pt>
                <c:pt idx="193">
                  <c:v>304</c:v>
                </c:pt>
                <c:pt idx="194">
                  <c:v>348</c:v>
                </c:pt>
                <c:pt idx="195">
                  <c:v>392</c:v>
                </c:pt>
                <c:pt idx="196">
                  <c:v>437</c:v>
                </c:pt>
                <c:pt idx="197">
                  <c:v>481</c:v>
                </c:pt>
                <c:pt idx="198">
                  <c:v>525</c:v>
                </c:pt>
                <c:pt idx="199">
                  <c:v>958</c:v>
                </c:pt>
                <c:pt idx="200">
                  <c:v>1130</c:v>
                </c:pt>
                <c:pt idx="201">
                  <c:v>1260</c:v>
                </c:pt>
                <c:pt idx="202">
                  <c:v>1420</c:v>
                </c:pt>
                <c:pt idx="203">
                  <c:v>1560</c:v>
                </c:pt>
                <c:pt idx="204">
                  <c:v>1620</c:v>
                </c:pt>
                <c:pt idx="205">
                  <c:v>1570</c:v>
                </c:pt>
                <c:pt idx="206">
                  <c:v>1540</c:v>
                </c:pt>
                <c:pt idx="207">
                  <c:v>1540</c:v>
                </c:pt>
                <c:pt idx="208">
                  <c:v>1620</c:v>
                </c:pt>
                <c:pt idx="209">
                  <c:v>1690</c:v>
                </c:pt>
                <c:pt idx="210">
                  <c:v>1730</c:v>
                </c:pt>
                <c:pt idx="211">
                  <c:v>1700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B6A1-427A-8129-D9FA960D2CF0}"/>
            </c:ext>
          </c:extLst>
        </c:ser>
        <c:ser>
          <c:idx val="21"/>
          <c:order val="21"/>
          <c:tx>
            <c:strRef>
              <c:f>'спал Селенга Мостовой'!$W$1</c:f>
              <c:strCache>
                <c:ptCount val="1"/>
                <c:pt idx="0">
                  <c:v>1980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Мостовой'!$W$2:$W$213</c:f>
              <c:numCache>
                <c:formatCode>General</c:formatCode>
                <c:ptCount val="212"/>
                <c:pt idx="0">
                  <c:v>1500</c:v>
                </c:pt>
                <c:pt idx="1">
                  <c:v>1460</c:v>
                </c:pt>
                <c:pt idx="2">
                  <c:v>1450</c:v>
                </c:pt>
                <c:pt idx="3">
                  <c:v>1430</c:v>
                </c:pt>
                <c:pt idx="4">
                  <c:v>1410</c:v>
                </c:pt>
                <c:pt idx="5">
                  <c:v>1370</c:v>
                </c:pt>
                <c:pt idx="6">
                  <c:v>1350</c:v>
                </c:pt>
                <c:pt idx="7">
                  <c:v>1320</c:v>
                </c:pt>
                <c:pt idx="8">
                  <c:v>1240</c:v>
                </c:pt>
                <c:pt idx="9">
                  <c:v>1220</c:v>
                </c:pt>
                <c:pt idx="10">
                  <c:v>1220</c:v>
                </c:pt>
                <c:pt idx="11">
                  <c:v>1210</c:v>
                </c:pt>
                <c:pt idx="12">
                  <c:v>1140</c:v>
                </c:pt>
                <c:pt idx="13">
                  <c:v>1120</c:v>
                </c:pt>
                <c:pt idx="14">
                  <c:v>1100</c:v>
                </c:pt>
                <c:pt idx="15">
                  <c:v>1090</c:v>
                </c:pt>
                <c:pt idx="16">
                  <c:v>1060</c:v>
                </c:pt>
                <c:pt idx="17">
                  <c:v>996</c:v>
                </c:pt>
                <c:pt idx="18">
                  <c:v>978</c:v>
                </c:pt>
                <c:pt idx="19">
                  <c:v>960</c:v>
                </c:pt>
                <c:pt idx="20">
                  <c:v>935</c:v>
                </c:pt>
                <c:pt idx="21">
                  <c:v>919</c:v>
                </c:pt>
                <c:pt idx="22">
                  <c:v>903</c:v>
                </c:pt>
                <c:pt idx="23">
                  <c:v>878</c:v>
                </c:pt>
                <c:pt idx="24">
                  <c:v>848</c:v>
                </c:pt>
                <c:pt idx="25">
                  <c:v>763</c:v>
                </c:pt>
                <c:pt idx="26">
                  <c:v>737</c:v>
                </c:pt>
                <c:pt idx="27">
                  <c:v>702</c:v>
                </c:pt>
                <c:pt idx="28">
                  <c:v>667</c:v>
                </c:pt>
                <c:pt idx="29">
                  <c:v>632</c:v>
                </c:pt>
                <c:pt idx="30">
                  <c:v>598</c:v>
                </c:pt>
                <c:pt idx="31">
                  <c:v>606</c:v>
                </c:pt>
                <c:pt idx="32">
                  <c:v>613</c:v>
                </c:pt>
                <c:pt idx="33">
                  <c:v>580</c:v>
                </c:pt>
                <c:pt idx="34">
                  <c:v>546</c:v>
                </c:pt>
                <c:pt idx="35">
                  <c:v>513</c:v>
                </c:pt>
                <c:pt idx="36">
                  <c:v>479</c:v>
                </c:pt>
                <c:pt idx="37">
                  <c:v>472</c:v>
                </c:pt>
                <c:pt idx="38">
                  <c:v>466</c:v>
                </c:pt>
                <c:pt idx="39">
                  <c:v>459</c:v>
                </c:pt>
                <c:pt idx="40">
                  <c:v>452</c:v>
                </c:pt>
                <c:pt idx="41">
                  <c:v>443</c:v>
                </c:pt>
                <c:pt idx="42">
                  <c:v>433</c:v>
                </c:pt>
                <c:pt idx="43">
                  <c:v>424</c:v>
                </c:pt>
                <c:pt idx="44">
                  <c:v>414</c:v>
                </c:pt>
                <c:pt idx="45">
                  <c:v>405</c:v>
                </c:pt>
                <c:pt idx="46">
                  <c:v>396</c:v>
                </c:pt>
                <c:pt idx="47">
                  <c:v>386</c:v>
                </c:pt>
                <c:pt idx="48">
                  <c:v>377</c:v>
                </c:pt>
                <c:pt idx="49">
                  <c:v>367</c:v>
                </c:pt>
                <c:pt idx="50">
                  <c:v>358</c:v>
                </c:pt>
                <c:pt idx="51">
                  <c:v>348</c:v>
                </c:pt>
                <c:pt idx="52">
                  <c:v>339</c:v>
                </c:pt>
                <c:pt idx="53">
                  <c:v>330</c:v>
                </c:pt>
                <c:pt idx="54">
                  <c:v>320</c:v>
                </c:pt>
                <c:pt idx="55">
                  <c:v>311</c:v>
                </c:pt>
                <c:pt idx="56">
                  <c:v>301</c:v>
                </c:pt>
                <c:pt idx="57">
                  <c:v>292</c:v>
                </c:pt>
                <c:pt idx="58">
                  <c:v>283</c:v>
                </c:pt>
                <c:pt idx="59">
                  <c:v>273</c:v>
                </c:pt>
                <c:pt idx="60">
                  <c:v>264</c:v>
                </c:pt>
                <c:pt idx="61">
                  <c:v>254</c:v>
                </c:pt>
                <c:pt idx="62">
                  <c:v>245</c:v>
                </c:pt>
                <c:pt idx="63">
                  <c:v>235</c:v>
                </c:pt>
                <c:pt idx="64">
                  <c:v>226</c:v>
                </c:pt>
                <c:pt idx="65">
                  <c:v>223</c:v>
                </c:pt>
                <c:pt idx="66">
                  <c:v>220</c:v>
                </c:pt>
                <c:pt idx="67">
                  <c:v>217</c:v>
                </c:pt>
                <c:pt idx="68">
                  <c:v>214</c:v>
                </c:pt>
                <c:pt idx="69">
                  <c:v>211</c:v>
                </c:pt>
                <c:pt idx="70">
                  <c:v>208</c:v>
                </c:pt>
                <c:pt idx="71">
                  <c:v>205</c:v>
                </c:pt>
                <c:pt idx="72">
                  <c:v>201</c:v>
                </c:pt>
                <c:pt idx="73">
                  <c:v>198</c:v>
                </c:pt>
                <c:pt idx="74">
                  <c:v>195</c:v>
                </c:pt>
                <c:pt idx="75">
                  <c:v>192</c:v>
                </c:pt>
                <c:pt idx="76">
                  <c:v>189</c:v>
                </c:pt>
                <c:pt idx="77">
                  <c:v>186</c:v>
                </c:pt>
                <c:pt idx="78">
                  <c:v>183</c:v>
                </c:pt>
                <c:pt idx="79">
                  <c:v>180</c:v>
                </c:pt>
                <c:pt idx="80">
                  <c:v>178</c:v>
                </c:pt>
                <c:pt idx="81">
                  <c:v>176</c:v>
                </c:pt>
                <c:pt idx="82">
                  <c:v>173</c:v>
                </c:pt>
                <c:pt idx="83">
                  <c:v>171</c:v>
                </c:pt>
                <c:pt idx="84">
                  <c:v>169</c:v>
                </c:pt>
                <c:pt idx="85">
                  <c:v>167</c:v>
                </c:pt>
                <c:pt idx="86">
                  <c:v>164</c:v>
                </c:pt>
                <c:pt idx="87">
                  <c:v>162</c:v>
                </c:pt>
                <c:pt idx="88">
                  <c:v>160</c:v>
                </c:pt>
                <c:pt idx="89">
                  <c:v>160</c:v>
                </c:pt>
                <c:pt idx="90">
                  <c:v>160</c:v>
                </c:pt>
                <c:pt idx="91">
                  <c:v>159</c:v>
                </c:pt>
                <c:pt idx="92">
                  <c:v>159</c:v>
                </c:pt>
                <c:pt idx="93">
                  <c:v>159</c:v>
                </c:pt>
                <c:pt idx="94">
                  <c:v>159</c:v>
                </c:pt>
                <c:pt idx="95">
                  <c:v>159</c:v>
                </c:pt>
                <c:pt idx="96">
                  <c:v>159</c:v>
                </c:pt>
                <c:pt idx="97">
                  <c:v>158</c:v>
                </c:pt>
                <c:pt idx="98">
                  <c:v>158</c:v>
                </c:pt>
                <c:pt idx="99">
                  <c:v>158</c:v>
                </c:pt>
                <c:pt idx="100">
                  <c:v>156</c:v>
                </c:pt>
                <c:pt idx="101">
                  <c:v>154</c:v>
                </c:pt>
                <c:pt idx="102">
                  <c:v>152</c:v>
                </c:pt>
                <c:pt idx="103">
                  <c:v>150</c:v>
                </c:pt>
                <c:pt idx="104">
                  <c:v>148</c:v>
                </c:pt>
                <c:pt idx="105">
                  <c:v>146</c:v>
                </c:pt>
                <c:pt idx="106">
                  <c:v>144</c:v>
                </c:pt>
                <c:pt idx="107">
                  <c:v>142</c:v>
                </c:pt>
                <c:pt idx="108">
                  <c:v>140</c:v>
                </c:pt>
                <c:pt idx="109">
                  <c:v>138</c:v>
                </c:pt>
                <c:pt idx="110">
                  <c:v>136</c:v>
                </c:pt>
                <c:pt idx="111">
                  <c:v>134</c:v>
                </c:pt>
                <c:pt idx="112">
                  <c:v>131</c:v>
                </c:pt>
                <c:pt idx="113">
                  <c:v>129</c:v>
                </c:pt>
                <c:pt idx="114">
                  <c:v>127</c:v>
                </c:pt>
                <c:pt idx="115">
                  <c:v>125</c:v>
                </c:pt>
                <c:pt idx="116">
                  <c:v>122</c:v>
                </c:pt>
                <c:pt idx="117">
                  <c:v>119</c:v>
                </c:pt>
                <c:pt idx="118">
                  <c:v>117</c:v>
                </c:pt>
                <c:pt idx="119">
                  <c:v>114</c:v>
                </c:pt>
                <c:pt idx="120">
                  <c:v>111</c:v>
                </c:pt>
                <c:pt idx="121">
                  <c:v>111</c:v>
                </c:pt>
                <c:pt idx="122">
                  <c:v>110</c:v>
                </c:pt>
                <c:pt idx="123">
                  <c:v>110</c:v>
                </c:pt>
                <c:pt idx="124">
                  <c:v>110</c:v>
                </c:pt>
                <c:pt idx="125">
                  <c:v>110</c:v>
                </c:pt>
                <c:pt idx="126">
                  <c:v>109</c:v>
                </c:pt>
                <c:pt idx="127">
                  <c:v>109</c:v>
                </c:pt>
                <c:pt idx="128">
                  <c:v>109</c:v>
                </c:pt>
                <c:pt idx="129">
                  <c:v>108</c:v>
                </c:pt>
                <c:pt idx="130">
                  <c:v>108</c:v>
                </c:pt>
                <c:pt idx="131">
                  <c:v>108</c:v>
                </c:pt>
                <c:pt idx="132">
                  <c:v>107</c:v>
                </c:pt>
                <c:pt idx="133">
                  <c:v>107</c:v>
                </c:pt>
                <c:pt idx="134">
                  <c:v>106</c:v>
                </c:pt>
                <c:pt idx="135">
                  <c:v>106</c:v>
                </c:pt>
                <c:pt idx="136">
                  <c:v>105</c:v>
                </c:pt>
                <c:pt idx="137">
                  <c:v>105</c:v>
                </c:pt>
                <c:pt idx="138">
                  <c:v>104</c:v>
                </c:pt>
                <c:pt idx="139">
                  <c:v>104</c:v>
                </c:pt>
                <c:pt idx="140">
                  <c:v>104</c:v>
                </c:pt>
                <c:pt idx="141">
                  <c:v>105</c:v>
                </c:pt>
                <c:pt idx="142">
                  <c:v>105</c:v>
                </c:pt>
                <c:pt idx="143">
                  <c:v>105</c:v>
                </c:pt>
                <c:pt idx="144">
                  <c:v>105</c:v>
                </c:pt>
                <c:pt idx="145">
                  <c:v>106</c:v>
                </c:pt>
                <c:pt idx="146">
                  <c:v>106</c:v>
                </c:pt>
                <c:pt idx="147">
                  <c:v>106</c:v>
                </c:pt>
                <c:pt idx="148">
                  <c:v>107</c:v>
                </c:pt>
                <c:pt idx="149">
                  <c:v>107</c:v>
                </c:pt>
                <c:pt idx="150">
                  <c:v>108</c:v>
                </c:pt>
                <c:pt idx="151">
                  <c:v>108</c:v>
                </c:pt>
                <c:pt idx="152">
                  <c:v>108</c:v>
                </c:pt>
                <c:pt idx="153">
                  <c:v>109</c:v>
                </c:pt>
                <c:pt idx="154">
                  <c:v>109</c:v>
                </c:pt>
                <c:pt idx="155">
                  <c:v>110</c:v>
                </c:pt>
                <c:pt idx="156">
                  <c:v>110</c:v>
                </c:pt>
                <c:pt idx="157">
                  <c:v>111</c:v>
                </c:pt>
                <c:pt idx="158">
                  <c:v>111</c:v>
                </c:pt>
                <c:pt idx="159">
                  <c:v>112</c:v>
                </c:pt>
                <c:pt idx="160">
                  <c:v>112</c:v>
                </c:pt>
                <c:pt idx="161">
                  <c:v>113</c:v>
                </c:pt>
                <c:pt idx="162">
                  <c:v>114</c:v>
                </c:pt>
                <c:pt idx="163">
                  <c:v>114</c:v>
                </c:pt>
                <c:pt idx="164">
                  <c:v>115</c:v>
                </c:pt>
                <c:pt idx="165">
                  <c:v>116</c:v>
                </c:pt>
                <c:pt idx="166">
                  <c:v>116</c:v>
                </c:pt>
                <c:pt idx="167">
                  <c:v>117</c:v>
                </c:pt>
                <c:pt idx="168">
                  <c:v>118</c:v>
                </c:pt>
                <c:pt idx="169">
                  <c:v>119</c:v>
                </c:pt>
                <c:pt idx="170">
                  <c:v>119</c:v>
                </c:pt>
                <c:pt idx="171">
                  <c:v>120</c:v>
                </c:pt>
                <c:pt idx="172">
                  <c:v>121</c:v>
                </c:pt>
                <c:pt idx="173">
                  <c:v>122</c:v>
                </c:pt>
                <c:pt idx="174">
                  <c:v>125</c:v>
                </c:pt>
                <c:pt idx="175">
                  <c:v>127</c:v>
                </c:pt>
                <c:pt idx="176">
                  <c:v>130</c:v>
                </c:pt>
                <c:pt idx="177">
                  <c:v>132</c:v>
                </c:pt>
                <c:pt idx="178">
                  <c:v>135</c:v>
                </c:pt>
                <c:pt idx="179">
                  <c:v>138</c:v>
                </c:pt>
                <c:pt idx="180">
                  <c:v>141</c:v>
                </c:pt>
                <c:pt idx="181">
                  <c:v>143</c:v>
                </c:pt>
                <c:pt idx="182">
                  <c:v>146</c:v>
                </c:pt>
                <c:pt idx="183">
                  <c:v>149</c:v>
                </c:pt>
                <c:pt idx="184">
                  <c:v>152</c:v>
                </c:pt>
                <c:pt idx="185">
                  <c:v>155</c:v>
                </c:pt>
                <c:pt idx="186">
                  <c:v>157</c:v>
                </c:pt>
                <c:pt idx="187">
                  <c:v>160</c:v>
                </c:pt>
                <c:pt idx="188">
                  <c:v>163</c:v>
                </c:pt>
                <c:pt idx="189">
                  <c:v>172</c:v>
                </c:pt>
                <c:pt idx="190">
                  <c:v>171</c:v>
                </c:pt>
                <c:pt idx="191">
                  <c:v>191</c:v>
                </c:pt>
                <c:pt idx="192">
                  <c:v>200</c:v>
                </c:pt>
                <c:pt idx="193">
                  <c:v>209</c:v>
                </c:pt>
                <c:pt idx="194">
                  <c:v>218</c:v>
                </c:pt>
                <c:pt idx="195">
                  <c:v>227</c:v>
                </c:pt>
                <c:pt idx="196">
                  <c:v>236</c:v>
                </c:pt>
                <c:pt idx="197">
                  <c:v>246</c:v>
                </c:pt>
                <c:pt idx="198">
                  <c:v>255</c:v>
                </c:pt>
                <c:pt idx="199">
                  <c:v>264</c:v>
                </c:pt>
                <c:pt idx="200">
                  <c:v>282</c:v>
                </c:pt>
                <c:pt idx="201">
                  <c:v>299</c:v>
                </c:pt>
                <c:pt idx="202">
                  <c:v>325</c:v>
                </c:pt>
                <c:pt idx="203">
                  <c:v>337</c:v>
                </c:pt>
                <c:pt idx="204">
                  <c:v>385</c:v>
                </c:pt>
                <c:pt idx="205">
                  <c:v>424</c:v>
                </c:pt>
                <c:pt idx="206">
                  <c:v>479</c:v>
                </c:pt>
                <c:pt idx="207">
                  <c:v>515</c:v>
                </c:pt>
                <c:pt idx="208">
                  <c:v>639</c:v>
                </c:pt>
                <c:pt idx="209">
                  <c:v>715</c:v>
                </c:pt>
                <c:pt idx="210">
                  <c:v>889</c:v>
                </c:pt>
                <c:pt idx="211">
                  <c:v>935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B6A1-427A-8129-D9FA960D2CF0}"/>
            </c:ext>
          </c:extLst>
        </c:ser>
        <c:ser>
          <c:idx val="22"/>
          <c:order val="22"/>
          <c:tx>
            <c:strRef>
              <c:f>'спал Селенга Мостовой'!$X$1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Мостовой'!$X$2:$X$213</c:f>
              <c:numCache>
                <c:formatCode>General</c:formatCode>
                <c:ptCount val="212"/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B6A1-427A-8129-D9FA960D2CF0}"/>
            </c:ext>
          </c:extLst>
        </c:ser>
        <c:ser>
          <c:idx val="23"/>
          <c:order val="23"/>
          <c:tx>
            <c:strRef>
              <c:f>'спал Селенга Мостовой'!$Y$1</c:f>
              <c:strCache>
                <c:ptCount val="1"/>
                <c:pt idx="0">
                  <c:v>1981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Мостовой'!$Y$2:$Y$213</c:f>
              <c:numCache>
                <c:formatCode>General</c:formatCode>
                <c:ptCount val="212"/>
                <c:pt idx="0">
                  <c:v>1350</c:v>
                </c:pt>
                <c:pt idx="1">
                  <c:v>1330</c:v>
                </c:pt>
                <c:pt idx="2">
                  <c:v>1310</c:v>
                </c:pt>
                <c:pt idx="3">
                  <c:v>1280</c:v>
                </c:pt>
                <c:pt idx="4">
                  <c:v>1260</c:v>
                </c:pt>
                <c:pt idx="5">
                  <c:v>1240</c:v>
                </c:pt>
                <c:pt idx="6">
                  <c:v>1210</c:v>
                </c:pt>
                <c:pt idx="7">
                  <c:v>1170</c:v>
                </c:pt>
                <c:pt idx="8">
                  <c:v>1140</c:v>
                </c:pt>
                <c:pt idx="9">
                  <c:v>1100</c:v>
                </c:pt>
                <c:pt idx="10">
                  <c:v>1100</c:v>
                </c:pt>
                <c:pt idx="11">
                  <c:v>1080</c:v>
                </c:pt>
                <c:pt idx="12">
                  <c:v>1070</c:v>
                </c:pt>
                <c:pt idx="13">
                  <c:v>1060</c:v>
                </c:pt>
                <c:pt idx="14">
                  <c:v>1030</c:v>
                </c:pt>
                <c:pt idx="15">
                  <c:v>1010</c:v>
                </c:pt>
                <c:pt idx="16">
                  <c:v>969</c:v>
                </c:pt>
                <c:pt idx="17">
                  <c:v>962</c:v>
                </c:pt>
                <c:pt idx="18">
                  <c:v>927</c:v>
                </c:pt>
                <c:pt idx="19">
                  <c:v>911</c:v>
                </c:pt>
                <c:pt idx="20">
                  <c:v>885</c:v>
                </c:pt>
                <c:pt idx="21">
                  <c:v>911</c:v>
                </c:pt>
                <c:pt idx="22">
                  <c:v>894</c:v>
                </c:pt>
                <c:pt idx="23">
                  <c:v>886</c:v>
                </c:pt>
                <c:pt idx="24">
                  <c:v>871</c:v>
                </c:pt>
                <c:pt idx="25">
                  <c:v>841</c:v>
                </c:pt>
                <c:pt idx="26">
                  <c:v>833</c:v>
                </c:pt>
                <c:pt idx="27">
                  <c:v>826</c:v>
                </c:pt>
                <c:pt idx="28">
                  <c:v>803</c:v>
                </c:pt>
                <c:pt idx="29">
                  <c:v>775</c:v>
                </c:pt>
                <c:pt idx="30">
                  <c:v>725</c:v>
                </c:pt>
                <c:pt idx="31">
                  <c:v>598</c:v>
                </c:pt>
                <c:pt idx="32">
                  <c:v>524</c:v>
                </c:pt>
                <c:pt idx="33">
                  <c:v>501</c:v>
                </c:pt>
                <c:pt idx="34">
                  <c:v>473</c:v>
                </c:pt>
                <c:pt idx="35">
                  <c:v>452</c:v>
                </c:pt>
                <c:pt idx="36">
                  <c:v>433</c:v>
                </c:pt>
                <c:pt idx="37">
                  <c:v>413</c:v>
                </c:pt>
                <c:pt idx="38">
                  <c:v>393</c:v>
                </c:pt>
                <c:pt idx="39">
                  <c:v>385</c:v>
                </c:pt>
                <c:pt idx="40">
                  <c:v>379</c:v>
                </c:pt>
                <c:pt idx="41">
                  <c:v>367</c:v>
                </c:pt>
                <c:pt idx="42">
                  <c:v>348</c:v>
                </c:pt>
                <c:pt idx="43">
                  <c:v>328</c:v>
                </c:pt>
                <c:pt idx="44">
                  <c:v>234</c:v>
                </c:pt>
                <c:pt idx="45">
                  <c:v>256</c:v>
                </c:pt>
                <c:pt idx="46">
                  <c:v>245</c:v>
                </c:pt>
                <c:pt idx="47">
                  <c:v>242</c:v>
                </c:pt>
                <c:pt idx="48">
                  <c:v>239</c:v>
                </c:pt>
                <c:pt idx="49">
                  <c:v>236</c:v>
                </c:pt>
                <c:pt idx="50">
                  <c:v>234</c:v>
                </c:pt>
                <c:pt idx="51">
                  <c:v>231</c:v>
                </c:pt>
                <c:pt idx="52">
                  <c:v>228</c:v>
                </c:pt>
                <c:pt idx="53">
                  <c:v>225</c:v>
                </c:pt>
                <c:pt idx="54">
                  <c:v>222</c:v>
                </c:pt>
                <c:pt idx="55">
                  <c:v>219</c:v>
                </c:pt>
                <c:pt idx="56">
                  <c:v>217</c:v>
                </c:pt>
                <c:pt idx="57">
                  <c:v>214</c:v>
                </c:pt>
                <c:pt idx="58">
                  <c:v>211</c:v>
                </c:pt>
                <c:pt idx="59">
                  <c:v>207</c:v>
                </c:pt>
                <c:pt idx="60">
                  <c:v>203</c:v>
                </c:pt>
                <c:pt idx="61">
                  <c:v>199</c:v>
                </c:pt>
                <c:pt idx="62">
                  <c:v>195</c:v>
                </c:pt>
                <c:pt idx="63">
                  <c:v>192</c:v>
                </c:pt>
                <c:pt idx="64">
                  <c:v>188</c:v>
                </c:pt>
                <c:pt idx="65">
                  <c:v>184</c:v>
                </c:pt>
                <c:pt idx="66">
                  <c:v>180</c:v>
                </c:pt>
                <c:pt idx="67">
                  <c:v>176</c:v>
                </c:pt>
                <c:pt idx="68">
                  <c:v>172</c:v>
                </c:pt>
                <c:pt idx="69">
                  <c:v>167</c:v>
                </c:pt>
                <c:pt idx="70">
                  <c:v>162</c:v>
                </c:pt>
                <c:pt idx="71">
                  <c:v>156</c:v>
                </c:pt>
                <c:pt idx="72">
                  <c:v>151</c:v>
                </c:pt>
                <c:pt idx="73">
                  <c:v>146</c:v>
                </c:pt>
                <c:pt idx="74">
                  <c:v>141</c:v>
                </c:pt>
                <c:pt idx="75">
                  <c:v>136</c:v>
                </c:pt>
                <c:pt idx="76">
                  <c:v>130</c:v>
                </c:pt>
                <c:pt idx="77">
                  <c:v>125</c:v>
                </c:pt>
                <c:pt idx="78">
                  <c:v>120</c:v>
                </c:pt>
                <c:pt idx="79">
                  <c:v>118</c:v>
                </c:pt>
                <c:pt idx="80">
                  <c:v>116</c:v>
                </c:pt>
                <c:pt idx="81">
                  <c:v>115</c:v>
                </c:pt>
                <c:pt idx="82">
                  <c:v>113</c:v>
                </c:pt>
                <c:pt idx="83">
                  <c:v>111</c:v>
                </c:pt>
                <c:pt idx="84">
                  <c:v>109</c:v>
                </c:pt>
                <c:pt idx="85">
                  <c:v>107</c:v>
                </c:pt>
                <c:pt idx="86">
                  <c:v>106</c:v>
                </c:pt>
                <c:pt idx="87">
                  <c:v>104</c:v>
                </c:pt>
                <c:pt idx="88">
                  <c:v>102</c:v>
                </c:pt>
                <c:pt idx="89">
                  <c:v>100</c:v>
                </c:pt>
                <c:pt idx="90">
                  <c:v>98.8</c:v>
                </c:pt>
                <c:pt idx="91">
                  <c:v>97.2</c:v>
                </c:pt>
                <c:pt idx="92">
                  <c:v>93.6</c:v>
                </c:pt>
                <c:pt idx="93">
                  <c:v>94</c:v>
                </c:pt>
                <c:pt idx="94">
                  <c:v>92.4</c:v>
                </c:pt>
                <c:pt idx="95">
                  <c:v>90.8</c:v>
                </c:pt>
                <c:pt idx="96">
                  <c:v>89.2</c:v>
                </c:pt>
                <c:pt idx="97">
                  <c:v>87.6</c:v>
                </c:pt>
                <c:pt idx="98">
                  <c:v>86</c:v>
                </c:pt>
                <c:pt idx="99">
                  <c:v>84.4</c:v>
                </c:pt>
                <c:pt idx="100">
                  <c:v>84.2</c:v>
                </c:pt>
                <c:pt idx="101">
                  <c:v>83.9</c:v>
                </c:pt>
                <c:pt idx="102">
                  <c:v>83.7</c:v>
                </c:pt>
                <c:pt idx="103">
                  <c:v>83.4</c:v>
                </c:pt>
                <c:pt idx="104">
                  <c:v>83.2</c:v>
                </c:pt>
                <c:pt idx="105">
                  <c:v>83</c:v>
                </c:pt>
                <c:pt idx="106">
                  <c:v>82.7</c:v>
                </c:pt>
                <c:pt idx="107">
                  <c:v>82.5</c:v>
                </c:pt>
                <c:pt idx="108">
                  <c:v>82.2</c:v>
                </c:pt>
                <c:pt idx="109">
                  <c:v>82</c:v>
                </c:pt>
                <c:pt idx="110">
                  <c:v>81.7</c:v>
                </c:pt>
                <c:pt idx="111">
                  <c:v>81.5</c:v>
                </c:pt>
                <c:pt idx="112">
                  <c:v>81.2</c:v>
                </c:pt>
                <c:pt idx="113">
                  <c:v>80.900000000000006</c:v>
                </c:pt>
                <c:pt idx="114">
                  <c:v>80.7</c:v>
                </c:pt>
                <c:pt idx="115">
                  <c:v>80.400000000000006</c:v>
                </c:pt>
                <c:pt idx="116">
                  <c:v>80.099999999999994</c:v>
                </c:pt>
                <c:pt idx="117">
                  <c:v>79.8</c:v>
                </c:pt>
                <c:pt idx="118">
                  <c:v>79.599999999999994</c:v>
                </c:pt>
                <c:pt idx="119">
                  <c:v>79.3</c:v>
                </c:pt>
                <c:pt idx="120">
                  <c:v>78.7</c:v>
                </c:pt>
                <c:pt idx="121">
                  <c:v>78.2</c:v>
                </c:pt>
                <c:pt idx="122">
                  <c:v>77.599999999999994</c:v>
                </c:pt>
                <c:pt idx="123">
                  <c:v>77</c:v>
                </c:pt>
                <c:pt idx="124">
                  <c:v>76.5</c:v>
                </c:pt>
                <c:pt idx="125">
                  <c:v>75.900000000000006</c:v>
                </c:pt>
                <c:pt idx="126">
                  <c:v>75.400000000000006</c:v>
                </c:pt>
                <c:pt idx="127">
                  <c:v>74.8</c:v>
                </c:pt>
                <c:pt idx="128">
                  <c:v>74.2</c:v>
                </c:pt>
                <c:pt idx="129">
                  <c:v>73.7</c:v>
                </c:pt>
                <c:pt idx="130">
                  <c:v>73.099999999999994</c:v>
                </c:pt>
                <c:pt idx="131">
                  <c:v>72.900000000000006</c:v>
                </c:pt>
                <c:pt idx="132">
                  <c:v>72.8</c:v>
                </c:pt>
                <c:pt idx="133">
                  <c:v>72.599999999999994</c:v>
                </c:pt>
                <c:pt idx="134">
                  <c:v>72.400000000000006</c:v>
                </c:pt>
                <c:pt idx="135">
                  <c:v>72.3</c:v>
                </c:pt>
                <c:pt idx="136">
                  <c:v>72.099999999999994</c:v>
                </c:pt>
                <c:pt idx="137">
                  <c:v>72</c:v>
                </c:pt>
                <c:pt idx="138">
                  <c:v>71.8</c:v>
                </c:pt>
                <c:pt idx="139">
                  <c:v>71.599999999999994</c:v>
                </c:pt>
                <c:pt idx="140">
                  <c:v>71.5</c:v>
                </c:pt>
                <c:pt idx="141">
                  <c:v>71.3</c:v>
                </c:pt>
                <c:pt idx="142">
                  <c:v>70.2</c:v>
                </c:pt>
                <c:pt idx="143">
                  <c:v>69.2</c:v>
                </c:pt>
                <c:pt idx="144">
                  <c:v>68.099999999999994</c:v>
                </c:pt>
                <c:pt idx="145">
                  <c:v>67</c:v>
                </c:pt>
                <c:pt idx="146">
                  <c:v>66</c:v>
                </c:pt>
                <c:pt idx="147">
                  <c:v>64.900000000000006</c:v>
                </c:pt>
                <c:pt idx="148">
                  <c:v>63.8</c:v>
                </c:pt>
                <c:pt idx="149">
                  <c:v>62.8</c:v>
                </c:pt>
                <c:pt idx="150">
                  <c:v>61.7</c:v>
                </c:pt>
                <c:pt idx="151">
                  <c:v>63.2</c:v>
                </c:pt>
                <c:pt idx="152">
                  <c:v>64.7</c:v>
                </c:pt>
                <c:pt idx="153">
                  <c:v>66.2</c:v>
                </c:pt>
                <c:pt idx="154">
                  <c:v>67.7</c:v>
                </c:pt>
                <c:pt idx="155">
                  <c:v>69.3</c:v>
                </c:pt>
                <c:pt idx="156">
                  <c:v>70.8</c:v>
                </c:pt>
                <c:pt idx="157">
                  <c:v>72.3</c:v>
                </c:pt>
                <c:pt idx="158">
                  <c:v>73.8</c:v>
                </c:pt>
                <c:pt idx="159">
                  <c:v>75.3</c:v>
                </c:pt>
                <c:pt idx="160">
                  <c:v>76</c:v>
                </c:pt>
                <c:pt idx="161">
                  <c:v>76.8</c:v>
                </c:pt>
                <c:pt idx="162">
                  <c:v>77.5</c:v>
                </c:pt>
                <c:pt idx="163">
                  <c:v>78.3</c:v>
                </c:pt>
                <c:pt idx="164">
                  <c:v>79</c:v>
                </c:pt>
                <c:pt idx="165">
                  <c:v>79.7</c:v>
                </c:pt>
                <c:pt idx="166">
                  <c:v>80.5</c:v>
                </c:pt>
                <c:pt idx="167">
                  <c:v>81.2</c:v>
                </c:pt>
                <c:pt idx="168">
                  <c:v>82</c:v>
                </c:pt>
                <c:pt idx="169">
                  <c:v>82.7</c:v>
                </c:pt>
                <c:pt idx="170">
                  <c:v>83.4</c:v>
                </c:pt>
                <c:pt idx="171">
                  <c:v>84.2</c:v>
                </c:pt>
                <c:pt idx="172">
                  <c:v>84.9</c:v>
                </c:pt>
                <c:pt idx="173">
                  <c:v>85.6</c:v>
                </c:pt>
                <c:pt idx="174">
                  <c:v>86.4</c:v>
                </c:pt>
                <c:pt idx="175">
                  <c:v>87.1</c:v>
                </c:pt>
                <c:pt idx="176">
                  <c:v>87.9</c:v>
                </c:pt>
                <c:pt idx="177">
                  <c:v>88.6</c:v>
                </c:pt>
                <c:pt idx="178">
                  <c:v>89.3</c:v>
                </c:pt>
                <c:pt idx="179">
                  <c:v>90.1</c:v>
                </c:pt>
                <c:pt idx="180">
                  <c:v>90.8</c:v>
                </c:pt>
                <c:pt idx="181">
                  <c:v>94</c:v>
                </c:pt>
                <c:pt idx="182">
                  <c:v>97.2</c:v>
                </c:pt>
                <c:pt idx="183">
                  <c:v>100</c:v>
                </c:pt>
                <c:pt idx="184">
                  <c:v>104</c:v>
                </c:pt>
                <c:pt idx="185">
                  <c:v>107</c:v>
                </c:pt>
                <c:pt idx="186">
                  <c:v>110</c:v>
                </c:pt>
                <c:pt idx="187">
                  <c:v>113</c:v>
                </c:pt>
                <c:pt idx="188">
                  <c:v>116</c:v>
                </c:pt>
                <c:pt idx="189">
                  <c:v>120</c:v>
                </c:pt>
                <c:pt idx="190">
                  <c:v>123</c:v>
                </c:pt>
                <c:pt idx="191">
                  <c:v>126</c:v>
                </c:pt>
                <c:pt idx="192">
                  <c:v>142</c:v>
                </c:pt>
                <c:pt idx="193">
                  <c:v>149</c:v>
                </c:pt>
                <c:pt idx="194">
                  <c:v>158</c:v>
                </c:pt>
                <c:pt idx="195">
                  <c:v>175</c:v>
                </c:pt>
                <c:pt idx="196">
                  <c:v>193</c:v>
                </c:pt>
                <c:pt idx="197">
                  <c:v>212</c:v>
                </c:pt>
                <c:pt idx="198">
                  <c:v>232</c:v>
                </c:pt>
                <c:pt idx="199">
                  <c:v>242</c:v>
                </c:pt>
                <c:pt idx="200">
                  <c:v>253</c:v>
                </c:pt>
                <c:pt idx="201">
                  <c:v>268</c:v>
                </c:pt>
                <c:pt idx="202">
                  <c:v>294</c:v>
                </c:pt>
                <c:pt idx="203">
                  <c:v>324</c:v>
                </c:pt>
                <c:pt idx="204">
                  <c:v>378</c:v>
                </c:pt>
                <c:pt idx="205">
                  <c:v>419</c:v>
                </c:pt>
                <c:pt idx="206">
                  <c:v>469</c:v>
                </c:pt>
                <c:pt idx="207">
                  <c:v>507</c:v>
                </c:pt>
                <c:pt idx="208">
                  <c:v>556</c:v>
                </c:pt>
                <c:pt idx="209">
                  <c:v>624</c:v>
                </c:pt>
                <c:pt idx="210">
                  <c:v>869</c:v>
                </c:pt>
                <c:pt idx="211">
                  <c:v>955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B6A1-427A-8129-D9FA960D2CF0}"/>
            </c:ext>
          </c:extLst>
        </c:ser>
        <c:ser>
          <c:idx val="24"/>
          <c:order val="24"/>
          <c:tx>
            <c:strRef>
              <c:f>'спал Селенга Мостовой'!$Z$1</c:f>
              <c:strCache>
                <c:ptCount val="1"/>
                <c:pt idx="0">
                  <c:v>1982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Мостовой'!$Z$2:$Z$213</c:f>
              <c:numCache>
                <c:formatCode>General</c:formatCode>
                <c:ptCount val="212"/>
                <c:pt idx="0">
                  <c:v>1330</c:v>
                </c:pt>
                <c:pt idx="1">
                  <c:v>1340</c:v>
                </c:pt>
                <c:pt idx="2">
                  <c:v>1340</c:v>
                </c:pt>
                <c:pt idx="3">
                  <c:v>1330</c:v>
                </c:pt>
                <c:pt idx="4">
                  <c:v>1330</c:v>
                </c:pt>
                <c:pt idx="5">
                  <c:v>1320</c:v>
                </c:pt>
                <c:pt idx="6">
                  <c:v>1290</c:v>
                </c:pt>
                <c:pt idx="7">
                  <c:v>1270</c:v>
                </c:pt>
                <c:pt idx="8">
                  <c:v>1250</c:v>
                </c:pt>
                <c:pt idx="9">
                  <c:v>1220</c:v>
                </c:pt>
                <c:pt idx="10">
                  <c:v>1200</c:v>
                </c:pt>
                <c:pt idx="11">
                  <c:v>1170</c:v>
                </c:pt>
                <c:pt idx="12">
                  <c:v>1160</c:v>
                </c:pt>
                <c:pt idx="13">
                  <c:v>1140</c:v>
                </c:pt>
                <c:pt idx="14">
                  <c:v>1130</c:v>
                </c:pt>
                <c:pt idx="15">
                  <c:v>1110</c:v>
                </c:pt>
                <c:pt idx="16">
                  <c:v>1090</c:v>
                </c:pt>
                <c:pt idx="17">
                  <c:v>1090</c:v>
                </c:pt>
                <c:pt idx="18">
                  <c:v>1070</c:v>
                </c:pt>
                <c:pt idx="19">
                  <c:v>1010</c:v>
                </c:pt>
                <c:pt idx="20">
                  <c:v>959</c:v>
                </c:pt>
                <c:pt idx="21">
                  <c:v>919</c:v>
                </c:pt>
                <c:pt idx="22">
                  <c:v>882</c:v>
                </c:pt>
                <c:pt idx="23">
                  <c:v>852</c:v>
                </c:pt>
                <c:pt idx="24">
                  <c:v>810</c:v>
                </c:pt>
                <c:pt idx="25">
                  <c:v>769</c:v>
                </c:pt>
                <c:pt idx="26">
                  <c:v>728</c:v>
                </c:pt>
                <c:pt idx="27">
                  <c:v>694</c:v>
                </c:pt>
                <c:pt idx="28">
                  <c:v>646</c:v>
                </c:pt>
                <c:pt idx="29">
                  <c:v>624</c:v>
                </c:pt>
                <c:pt idx="30">
                  <c:v>600</c:v>
                </c:pt>
                <c:pt idx="31">
                  <c:v>581</c:v>
                </c:pt>
                <c:pt idx="32">
                  <c:v>561</c:v>
                </c:pt>
                <c:pt idx="33">
                  <c:v>558</c:v>
                </c:pt>
                <c:pt idx="34">
                  <c:v>555</c:v>
                </c:pt>
                <c:pt idx="35">
                  <c:v>552</c:v>
                </c:pt>
                <c:pt idx="36">
                  <c:v>549</c:v>
                </c:pt>
                <c:pt idx="37">
                  <c:v>546</c:v>
                </c:pt>
                <c:pt idx="38">
                  <c:v>543</c:v>
                </c:pt>
                <c:pt idx="39">
                  <c:v>539</c:v>
                </c:pt>
                <c:pt idx="40">
                  <c:v>536</c:v>
                </c:pt>
                <c:pt idx="41">
                  <c:v>533</c:v>
                </c:pt>
                <c:pt idx="42">
                  <c:v>530</c:v>
                </c:pt>
                <c:pt idx="43">
                  <c:v>527</c:v>
                </c:pt>
                <c:pt idx="44">
                  <c:v>524</c:v>
                </c:pt>
                <c:pt idx="45">
                  <c:v>521</c:v>
                </c:pt>
                <c:pt idx="46">
                  <c:v>518</c:v>
                </c:pt>
                <c:pt idx="47">
                  <c:v>515</c:v>
                </c:pt>
                <c:pt idx="48">
                  <c:v>512</c:v>
                </c:pt>
                <c:pt idx="49">
                  <c:v>509</c:v>
                </c:pt>
                <c:pt idx="50">
                  <c:v>506</c:v>
                </c:pt>
                <c:pt idx="51">
                  <c:v>503</c:v>
                </c:pt>
                <c:pt idx="52">
                  <c:v>500</c:v>
                </c:pt>
                <c:pt idx="53">
                  <c:v>496</c:v>
                </c:pt>
                <c:pt idx="54">
                  <c:v>493</c:v>
                </c:pt>
                <c:pt idx="55">
                  <c:v>490</c:v>
                </c:pt>
                <c:pt idx="56">
                  <c:v>487</c:v>
                </c:pt>
                <c:pt idx="57">
                  <c:v>484</c:v>
                </c:pt>
                <c:pt idx="58">
                  <c:v>481</c:v>
                </c:pt>
                <c:pt idx="59">
                  <c:v>478</c:v>
                </c:pt>
                <c:pt idx="60">
                  <c:v>463</c:v>
                </c:pt>
                <c:pt idx="61">
                  <c:v>448</c:v>
                </c:pt>
                <c:pt idx="62">
                  <c:v>433</c:v>
                </c:pt>
                <c:pt idx="63">
                  <c:v>418</c:v>
                </c:pt>
                <c:pt idx="64">
                  <c:v>403</c:v>
                </c:pt>
                <c:pt idx="65">
                  <c:v>389</c:v>
                </c:pt>
                <c:pt idx="66">
                  <c:v>374</c:v>
                </c:pt>
                <c:pt idx="67">
                  <c:v>359</c:v>
                </c:pt>
                <c:pt idx="68">
                  <c:v>344</c:v>
                </c:pt>
                <c:pt idx="69">
                  <c:v>329</c:v>
                </c:pt>
                <c:pt idx="70">
                  <c:v>314</c:v>
                </c:pt>
                <c:pt idx="71">
                  <c:v>305</c:v>
                </c:pt>
                <c:pt idx="72">
                  <c:v>296</c:v>
                </c:pt>
                <c:pt idx="73">
                  <c:v>288</c:v>
                </c:pt>
                <c:pt idx="74">
                  <c:v>279</c:v>
                </c:pt>
                <c:pt idx="75">
                  <c:v>270</c:v>
                </c:pt>
                <c:pt idx="76">
                  <c:v>261</c:v>
                </c:pt>
                <c:pt idx="77">
                  <c:v>252</c:v>
                </c:pt>
                <c:pt idx="78">
                  <c:v>244</c:v>
                </c:pt>
                <c:pt idx="79">
                  <c:v>235</c:v>
                </c:pt>
                <c:pt idx="80">
                  <c:v>226</c:v>
                </c:pt>
                <c:pt idx="81">
                  <c:v>221</c:v>
                </c:pt>
                <c:pt idx="82">
                  <c:v>216</c:v>
                </c:pt>
                <c:pt idx="83">
                  <c:v>212</c:v>
                </c:pt>
                <c:pt idx="84">
                  <c:v>207</c:v>
                </c:pt>
                <c:pt idx="85">
                  <c:v>202</c:v>
                </c:pt>
                <c:pt idx="86">
                  <c:v>197</c:v>
                </c:pt>
                <c:pt idx="87">
                  <c:v>192</c:v>
                </c:pt>
                <c:pt idx="88">
                  <c:v>187</c:v>
                </c:pt>
                <c:pt idx="89">
                  <c:v>183</c:v>
                </c:pt>
                <c:pt idx="90">
                  <c:v>178</c:v>
                </c:pt>
                <c:pt idx="91">
                  <c:v>173</c:v>
                </c:pt>
                <c:pt idx="92">
                  <c:v>174</c:v>
                </c:pt>
                <c:pt idx="93">
                  <c:v>175</c:v>
                </c:pt>
                <c:pt idx="94">
                  <c:v>175</c:v>
                </c:pt>
                <c:pt idx="95">
                  <c:v>176</c:v>
                </c:pt>
                <c:pt idx="96">
                  <c:v>176</c:v>
                </c:pt>
                <c:pt idx="97">
                  <c:v>177</c:v>
                </c:pt>
                <c:pt idx="98">
                  <c:v>177</c:v>
                </c:pt>
                <c:pt idx="99">
                  <c:v>178</c:v>
                </c:pt>
                <c:pt idx="100">
                  <c:v>178</c:v>
                </c:pt>
                <c:pt idx="101">
                  <c:v>176</c:v>
                </c:pt>
                <c:pt idx="102">
                  <c:v>174</c:v>
                </c:pt>
                <c:pt idx="103">
                  <c:v>172</c:v>
                </c:pt>
                <c:pt idx="104">
                  <c:v>170</c:v>
                </c:pt>
                <c:pt idx="105">
                  <c:v>168</c:v>
                </c:pt>
                <c:pt idx="106">
                  <c:v>165</c:v>
                </c:pt>
                <c:pt idx="107">
                  <c:v>163</c:v>
                </c:pt>
                <c:pt idx="108">
                  <c:v>161</c:v>
                </c:pt>
                <c:pt idx="109">
                  <c:v>159</c:v>
                </c:pt>
                <c:pt idx="110">
                  <c:v>157</c:v>
                </c:pt>
                <c:pt idx="111">
                  <c:v>155</c:v>
                </c:pt>
                <c:pt idx="112">
                  <c:v>154</c:v>
                </c:pt>
                <c:pt idx="113">
                  <c:v>152</c:v>
                </c:pt>
                <c:pt idx="114">
                  <c:v>150</c:v>
                </c:pt>
                <c:pt idx="115">
                  <c:v>149</c:v>
                </c:pt>
                <c:pt idx="116">
                  <c:v>147</c:v>
                </c:pt>
                <c:pt idx="117">
                  <c:v>146</c:v>
                </c:pt>
                <c:pt idx="118">
                  <c:v>144</c:v>
                </c:pt>
                <c:pt idx="119">
                  <c:v>142</c:v>
                </c:pt>
                <c:pt idx="120">
                  <c:v>141</c:v>
                </c:pt>
                <c:pt idx="121">
                  <c:v>139</c:v>
                </c:pt>
                <c:pt idx="122">
                  <c:v>139</c:v>
                </c:pt>
                <c:pt idx="123">
                  <c:v>138</c:v>
                </c:pt>
                <c:pt idx="124">
                  <c:v>138</c:v>
                </c:pt>
                <c:pt idx="125">
                  <c:v>138</c:v>
                </c:pt>
                <c:pt idx="126">
                  <c:v>138</c:v>
                </c:pt>
                <c:pt idx="127">
                  <c:v>137</c:v>
                </c:pt>
                <c:pt idx="128">
                  <c:v>137</c:v>
                </c:pt>
                <c:pt idx="129">
                  <c:v>137</c:v>
                </c:pt>
                <c:pt idx="130">
                  <c:v>136</c:v>
                </c:pt>
                <c:pt idx="131">
                  <c:v>136</c:v>
                </c:pt>
                <c:pt idx="132">
                  <c:v>135</c:v>
                </c:pt>
                <c:pt idx="133">
                  <c:v>134</c:v>
                </c:pt>
                <c:pt idx="134">
                  <c:v>133</c:v>
                </c:pt>
                <c:pt idx="135">
                  <c:v>132</c:v>
                </c:pt>
                <c:pt idx="136">
                  <c:v>131</c:v>
                </c:pt>
                <c:pt idx="137">
                  <c:v>129</c:v>
                </c:pt>
                <c:pt idx="138">
                  <c:v>128</c:v>
                </c:pt>
                <c:pt idx="139">
                  <c:v>127</c:v>
                </c:pt>
                <c:pt idx="140">
                  <c:v>126</c:v>
                </c:pt>
                <c:pt idx="141">
                  <c:v>125</c:v>
                </c:pt>
                <c:pt idx="142">
                  <c:v>124</c:v>
                </c:pt>
                <c:pt idx="143">
                  <c:v>123</c:v>
                </c:pt>
                <c:pt idx="144">
                  <c:v>121</c:v>
                </c:pt>
                <c:pt idx="145">
                  <c:v>120</c:v>
                </c:pt>
                <c:pt idx="146">
                  <c:v>119</c:v>
                </c:pt>
                <c:pt idx="147">
                  <c:v>118</c:v>
                </c:pt>
                <c:pt idx="148">
                  <c:v>116</c:v>
                </c:pt>
                <c:pt idx="149">
                  <c:v>115</c:v>
                </c:pt>
                <c:pt idx="150">
                  <c:v>116</c:v>
                </c:pt>
                <c:pt idx="151">
                  <c:v>116</c:v>
                </c:pt>
                <c:pt idx="152">
                  <c:v>117</c:v>
                </c:pt>
                <c:pt idx="153">
                  <c:v>118</c:v>
                </c:pt>
                <c:pt idx="154">
                  <c:v>119</c:v>
                </c:pt>
                <c:pt idx="155">
                  <c:v>119</c:v>
                </c:pt>
                <c:pt idx="156">
                  <c:v>120</c:v>
                </c:pt>
                <c:pt idx="157">
                  <c:v>121</c:v>
                </c:pt>
                <c:pt idx="158">
                  <c:v>121</c:v>
                </c:pt>
                <c:pt idx="159">
                  <c:v>122</c:v>
                </c:pt>
                <c:pt idx="160">
                  <c:v>124</c:v>
                </c:pt>
                <c:pt idx="161">
                  <c:v>125</c:v>
                </c:pt>
                <c:pt idx="162">
                  <c:v>127</c:v>
                </c:pt>
                <c:pt idx="163">
                  <c:v>129</c:v>
                </c:pt>
                <c:pt idx="164">
                  <c:v>131</c:v>
                </c:pt>
                <c:pt idx="165">
                  <c:v>132</c:v>
                </c:pt>
                <c:pt idx="166">
                  <c:v>134</c:v>
                </c:pt>
                <c:pt idx="167">
                  <c:v>136</c:v>
                </c:pt>
                <c:pt idx="168">
                  <c:v>137</c:v>
                </c:pt>
                <c:pt idx="169">
                  <c:v>139</c:v>
                </c:pt>
                <c:pt idx="170">
                  <c:v>146</c:v>
                </c:pt>
                <c:pt idx="171">
                  <c:v>153</c:v>
                </c:pt>
                <c:pt idx="172">
                  <c:v>161</c:v>
                </c:pt>
                <c:pt idx="173">
                  <c:v>168</c:v>
                </c:pt>
                <c:pt idx="174">
                  <c:v>175</c:v>
                </c:pt>
                <c:pt idx="175">
                  <c:v>182</c:v>
                </c:pt>
                <c:pt idx="176">
                  <c:v>189</c:v>
                </c:pt>
                <c:pt idx="177">
                  <c:v>196</c:v>
                </c:pt>
                <c:pt idx="178">
                  <c:v>204</c:v>
                </c:pt>
                <c:pt idx="179">
                  <c:v>211</c:v>
                </c:pt>
                <c:pt idx="180">
                  <c:v>218</c:v>
                </c:pt>
                <c:pt idx="181">
                  <c:v>231</c:v>
                </c:pt>
                <c:pt idx="182">
                  <c:v>254</c:v>
                </c:pt>
                <c:pt idx="183">
                  <c:v>279</c:v>
                </c:pt>
                <c:pt idx="184">
                  <c:v>308</c:v>
                </c:pt>
                <c:pt idx="185">
                  <c:v>334</c:v>
                </c:pt>
                <c:pt idx="186">
                  <c:v>363</c:v>
                </c:pt>
                <c:pt idx="187">
                  <c:v>408</c:v>
                </c:pt>
                <c:pt idx="188">
                  <c:v>455</c:v>
                </c:pt>
                <c:pt idx="189">
                  <c:v>496</c:v>
                </c:pt>
                <c:pt idx="190">
                  <c:v>555</c:v>
                </c:pt>
                <c:pt idx="191">
                  <c:v>646</c:v>
                </c:pt>
                <c:pt idx="192">
                  <c:v>749</c:v>
                </c:pt>
                <c:pt idx="193">
                  <c:v>863</c:v>
                </c:pt>
                <c:pt idx="194">
                  <c:v>962</c:v>
                </c:pt>
                <c:pt idx="195">
                  <c:v>1060</c:v>
                </c:pt>
                <c:pt idx="196">
                  <c:v>1210</c:v>
                </c:pt>
                <c:pt idx="197">
                  <c:v>1390</c:v>
                </c:pt>
                <c:pt idx="198">
                  <c:v>1650</c:v>
                </c:pt>
                <c:pt idx="199">
                  <c:v>1550</c:v>
                </c:pt>
                <c:pt idx="200">
                  <c:v>1070</c:v>
                </c:pt>
                <c:pt idx="201">
                  <c:v>1090</c:v>
                </c:pt>
                <c:pt idx="202">
                  <c:v>1100</c:v>
                </c:pt>
                <c:pt idx="203">
                  <c:v>1080</c:v>
                </c:pt>
                <c:pt idx="204">
                  <c:v>1050</c:v>
                </c:pt>
                <c:pt idx="205">
                  <c:v>1010</c:v>
                </c:pt>
                <c:pt idx="206">
                  <c:v>968</c:v>
                </c:pt>
                <c:pt idx="207">
                  <c:v>908</c:v>
                </c:pt>
                <c:pt idx="208">
                  <c:v>878</c:v>
                </c:pt>
                <c:pt idx="209">
                  <c:v>864</c:v>
                </c:pt>
                <c:pt idx="210">
                  <c:v>843</c:v>
                </c:pt>
                <c:pt idx="211">
                  <c:v>822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B6A1-427A-8129-D9FA960D2CF0}"/>
            </c:ext>
          </c:extLst>
        </c:ser>
        <c:ser>
          <c:idx val="25"/>
          <c:order val="25"/>
          <c:tx>
            <c:strRef>
              <c:f>'спал Селенга Мостовой'!$AA$1</c:f>
              <c:strCache>
                <c:ptCount val="1"/>
                <c:pt idx="0">
                  <c:v>1983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Мостовой'!$AA$2:$AA$213</c:f>
              <c:numCache>
                <c:formatCode>General</c:formatCode>
                <c:ptCount val="212"/>
                <c:pt idx="0">
                  <c:v>1300</c:v>
                </c:pt>
                <c:pt idx="1">
                  <c:v>1280</c:v>
                </c:pt>
                <c:pt idx="2">
                  <c:v>1250</c:v>
                </c:pt>
                <c:pt idx="3">
                  <c:v>1230</c:v>
                </c:pt>
                <c:pt idx="4">
                  <c:v>1210</c:v>
                </c:pt>
                <c:pt idx="5">
                  <c:v>1290</c:v>
                </c:pt>
                <c:pt idx="6">
                  <c:v>1270</c:v>
                </c:pt>
                <c:pt idx="7">
                  <c:v>1250</c:v>
                </c:pt>
                <c:pt idx="8">
                  <c:v>1220</c:v>
                </c:pt>
                <c:pt idx="9">
                  <c:v>1210</c:v>
                </c:pt>
                <c:pt idx="10">
                  <c:v>1200</c:v>
                </c:pt>
                <c:pt idx="11">
                  <c:v>1200</c:v>
                </c:pt>
                <c:pt idx="12">
                  <c:v>1200</c:v>
                </c:pt>
                <c:pt idx="13">
                  <c:v>1180</c:v>
                </c:pt>
                <c:pt idx="14">
                  <c:v>1170</c:v>
                </c:pt>
                <c:pt idx="15">
                  <c:v>1150</c:v>
                </c:pt>
                <c:pt idx="16">
                  <c:v>1140</c:v>
                </c:pt>
                <c:pt idx="17">
                  <c:v>1140</c:v>
                </c:pt>
                <c:pt idx="18">
                  <c:v>1120</c:v>
                </c:pt>
                <c:pt idx="19">
                  <c:v>1100</c:v>
                </c:pt>
                <c:pt idx="20">
                  <c:v>1100</c:v>
                </c:pt>
                <c:pt idx="21">
                  <c:v>1080</c:v>
                </c:pt>
                <c:pt idx="22">
                  <c:v>1010</c:v>
                </c:pt>
                <c:pt idx="23">
                  <c:v>983</c:v>
                </c:pt>
                <c:pt idx="24">
                  <c:v>884</c:v>
                </c:pt>
                <c:pt idx="25">
                  <c:v>820</c:v>
                </c:pt>
                <c:pt idx="26">
                  <c:v>816</c:v>
                </c:pt>
                <c:pt idx="27">
                  <c:v>809</c:v>
                </c:pt>
                <c:pt idx="28">
                  <c:v>792</c:v>
                </c:pt>
                <c:pt idx="29">
                  <c:v>770</c:v>
                </c:pt>
                <c:pt idx="30">
                  <c:v>721</c:v>
                </c:pt>
                <c:pt idx="31">
                  <c:v>634</c:v>
                </c:pt>
                <c:pt idx="32">
                  <c:v>589</c:v>
                </c:pt>
                <c:pt idx="33">
                  <c:v>503</c:v>
                </c:pt>
                <c:pt idx="34">
                  <c:v>477</c:v>
                </c:pt>
                <c:pt idx="35">
                  <c:v>456</c:v>
                </c:pt>
                <c:pt idx="36">
                  <c:v>441</c:v>
                </c:pt>
                <c:pt idx="37">
                  <c:v>455</c:v>
                </c:pt>
                <c:pt idx="38">
                  <c:v>448</c:v>
                </c:pt>
                <c:pt idx="39">
                  <c:v>441</c:v>
                </c:pt>
                <c:pt idx="40">
                  <c:v>435</c:v>
                </c:pt>
                <c:pt idx="41">
                  <c:v>428</c:v>
                </c:pt>
                <c:pt idx="42">
                  <c:v>421</c:v>
                </c:pt>
                <c:pt idx="43">
                  <c:v>414</c:v>
                </c:pt>
                <c:pt idx="44">
                  <c:v>407</c:v>
                </c:pt>
                <c:pt idx="45">
                  <c:v>401</c:v>
                </c:pt>
                <c:pt idx="46">
                  <c:v>394</c:v>
                </c:pt>
                <c:pt idx="47">
                  <c:v>387</c:v>
                </c:pt>
                <c:pt idx="48">
                  <c:v>380</c:v>
                </c:pt>
                <c:pt idx="49">
                  <c:v>373</c:v>
                </c:pt>
                <c:pt idx="50">
                  <c:v>366</c:v>
                </c:pt>
                <c:pt idx="51">
                  <c:v>360</c:v>
                </c:pt>
                <c:pt idx="52">
                  <c:v>353</c:v>
                </c:pt>
                <c:pt idx="53">
                  <c:v>346</c:v>
                </c:pt>
                <c:pt idx="54">
                  <c:v>339</c:v>
                </c:pt>
                <c:pt idx="55">
                  <c:v>332</c:v>
                </c:pt>
                <c:pt idx="56">
                  <c:v>326</c:v>
                </c:pt>
                <c:pt idx="57">
                  <c:v>319</c:v>
                </c:pt>
                <c:pt idx="58">
                  <c:v>312</c:v>
                </c:pt>
                <c:pt idx="59">
                  <c:v>310</c:v>
                </c:pt>
                <c:pt idx="60">
                  <c:v>308</c:v>
                </c:pt>
                <c:pt idx="61">
                  <c:v>306</c:v>
                </c:pt>
                <c:pt idx="62">
                  <c:v>304</c:v>
                </c:pt>
                <c:pt idx="63">
                  <c:v>302</c:v>
                </c:pt>
                <c:pt idx="64">
                  <c:v>299</c:v>
                </c:pt>
                <c:pt idx="65">
                  <c:v>297</c:v>
                </c:pt>
                <c:pt idx="66">
                  <c:v>295</c:v>
                </c:pt>
                <c:pt idx="67">
                  <c:v>293</c:v>
                </c:pt>
                <c:pt idx="68">
                  <c:v>291</c:v>
                </c:pt>
                <c:pt idx="69">
                  <c:v>288</c:v>
                </c:pt>
                <c:pt idx="70">
                  <c:v>286</c:v>
                </c:pt>
                <c:pt idx="71">
                  <c:v>283</c:v>
                </c:pt>
                <c:pt idx="72">
                  <c:v>281</c:v>
                </c:pt>
                <c:pt idx="73">
                  <c:v>278</c:v>
                </c:pt>
                <c:pt idx="74">
                  <c:v>276</c:v>
                </c:pt>
                <c:pt idx="75">
                  <c:v>273</c:v>
                </c:pt>
                <c:pt idx="76">
                  <c:v>271</c:v>
                </c:pt>
                <c:pt idx="77">
                  <c:v>268</c:v>
                </c:pt>
                <c:pt idx="78">
                  <c:v>262</c:v>
                </c:pt>
                <c:pt idx="79">
                  <c:v>255</c:v>
                </c:pt>
                <c:pt idx="80">
                  <c:v>249</c:v>
                </c:pt>
                <c:pt idx="81">
                  <c:v>242</c:v>
                </c:pt>
                <c:pt idx="82">
                  <c:v>236</c:v>
                </c:pt>
                <c:pt idx="83">
                  <c:v>230</c:v>
                </c:pt>
                <c:pt idx="84">
                  <c:v>223</c:v>
                </c:pt>
                <c:pt idx="85">
                  <c:v>217</c:v>
                </c:pt>
                <c:pt idx="86">
                  <c:v>210</c:v>
                </c:pt>
                <c:pt idx="87">
                  <c:v>204</c:v>
                </c:pt>
                <c:pt idx="88">
                  <c:v>197</c:v>
                </c:pt>
                <c:pt idx="89">
                  <c:v>191</c:v>
                </c:pt>
                <c:pt idx="90">
                  <c:v>187</c:v>
                </c:pt>
                <c:pt idx="91">
                  <c:v>182</c:v>
                </c:pt>
                <c:pt idx="92">
                  <c:v>178</c:v>
                </c:pt>
                <c:pt idx="93">
                  <c:v>173</c:v>
                </c:pt>
                <c:pt idx="94">
                  <c:v>169</c:v>
                </c:pt>
                <c:pt idx="95">
                  <c:v>164</c:v>
                </c:pt>
                <c:pt idx="96">
                  <c:v>160</c:v>
                </c:pt>
                <c:pt idx="97">
                  <c:v>155</c:v>
                </c:pt>
                <c:pt idx="98">
                  <c:v>151</c:v>
                </c:pt>
                <c:pt idx="99">
                  <c:v>149</c:v>
                </c:pt>
                <c:pt idx="100">
                  <c:v>147</c:v>
                </c:pt>
                <c:pt idx="101">
                  <c:v>144</c:v>
                </c:pt>
                <c:pt idx="102">
                  <c:v>142</c:v>
                </c:pt>
                <c:pt idx="103">
                  <c:v>140</c:v>
                </c:pt>
                <c:pt idx="104">
                  <c:v>138</c:v>
                </c:pt>
                <c:pt idx="105">
                  <c:v>136</c:v>
                </c:pt>
                <c:pt idx="106">
                  <c:v>134</c:v>
                </c:pt>
                <c:pt idx="107">
                  <c:v>131</c:v>
                </c:pt>
                <c:pt idx="108">
                  <c:v>129</c:v>
                </c:pt>
                <c:pt idx="109">
                  <c:v>127</c:v>
                </c:pt>
                <c:pt idx="110">
                  <c:v>127</c:v>
                </c:pt>
                <c:pt idx="111">
                  <c:v>127</c:v>
                </c:pt>
                <c:pt idx="112">
                  <c:v>128</c:v>
                </c:pt>
                <c:pt idx="113">
                  <c:v>128</c:v>
                </c:pt>
                <c:pt idx="114">
                  <c:v>128</c:v>
                </c:pt>
                <c:pt idx="115">
                  <c:v>128</c:v>
                </c:pt>
                <c:pt idx="116">
                  <c:v>128</c:v>
                </c:pt>
                <c:pt idx="117">
                  <c:v>129</c:v>
                </c:pt>
                <c:pt idx="118">
                  <c:v>129</c:v>
                </c:pt>
                <c:pt idx="119">
                  <c:v>129</c:v>
                </c:pt>
                <c:pt idx="120">
                  <c:v>127</c:v>
                </c:pt>
                <c:pt idx="121">
                  <c:v>124</c:v>
                </c:pt>
                <c:pt idx="122">
                  <c:v>122</c:v>
                </c:pt>
                <c:pt idx="123">
                  <c:v>119</c:v>
                </c:pt>
                <c:pt idx="124">
                  <c:v>117</c:v>
                </c:pt>
                <c:pt idx="125">
                  <c:v>114</c:v>
                </c:pt>
                <c:pt idx="126">
                  <c:v>112</c:v>
                </c:pt>
                <c:pt idx="127">
                  <c:v>109</c:v>
                </c:pt>
                <c:pt idx="128">
                  <c:v>107</c:v>
                </c:pt>
                <c:pt idx="129">
                  <c:v>104</c:v>
                </c:pt>
                <c:pt idx="130">
                  <c:v>102</c:v>
                </c:pt>
                <c:pt idx="131">
                  <c:v>99.3</c:v>
                </c:pt>
                <c:pt idx="132">
                  <c:v>98.7</c:v>
                </c:pt>
                <c:pt idx="133">
                  <c:v>98</c:v>
                </c:pt>
                <c:pt idx="134">
                  <c:v>97.4</c:v>
                </c:pt>
                <c:pt idx="135">
                  <c:v>96.7</c:v>
                </c:pt>
                <c:pt idx="136">
                  <c:v>96</c:v>
                </c:pt>
                <c:pt idx="137">
                  <c:v>95.4</c:v>
                </c:pt>
                <c:pt idx="138">
                  <c:v>94.8</c:v>
                </c:pt>
                <c:pt idx="139">
                  <c:v>94.1</c:v>
                </c:pt>
                <c:pt idx="140">
                  <c:v>93.5</c:v>
                </c:pt>
                <c:pt idx="141">
                  <c:v>91.3</c:v>
                </c:pt>
                <c:pt idx="142">
                  <c:v>89.2</c:v>
                </c:pt>
                <c:pt idx="143">
                  <c:v>87</c:v>
                </c:pt>
                <c:pt idx="144">
                  <c:v>84.9</c:v>
                </c:pt>
                <c:pt idx="145">
                  <c:v>82.7</c:v>
                </c:pt>
                <c:pt idx="146">
                  <c:v>80.599999999999994</c:v>
                </c:pt>
                <c:pt idx="147">
                  <c:v>78.400000000000006</c:v>
                </c:pt>
                <c:pt idx="148">
                  <c:v>77.900000000000006</c:v>
                </c:pt>
                <c:pt idx="149">
                  <c:v>77.5</c:v>
                </c:pt>
                <c:pt idx="150">
                  <c:v>77</c:v>
                </c:pt>
                <c:pt idx="151">
                  <c:v>76.599999999999994</c:v>
                </c:pt>
                <c:pt idx="152">
                  <c:v>76.099999999999994</c:v>
                </c:pt>
                <c:pt idx="153">
                  <c:v>75.599999999999994</c:v>
                </c:pt>
                <c:pt idx="154">
                  <c:v>75.2</c:v>
                </c:pt>
                <c:pt idx="155">
                  <c:v>74.7</c:v>
                </c:pt>
                <c:pt idx="156">
                  <c:v>74.3</c:v>
                </c:pt>
                <c:pt idx="157">
                  <c:v>73.8</c:v>
                </c:pt>
                <c:pt idx="158">
                  <c:v>73.400000000000006</c:v>
                </c:pt>
                <c:pt idx="159">
                  <c:v>72.900000000000006</c:v>
                </c:pt>
                <c:pt idx="160">
                  <c:v>76.599999999999994</c:v>
                </c:pt>
                <c:pt idx="161">
                  <c:v>80.3</c:v>
                </c:pt>
                <c:pt idx="162">
                  <c:v>83.9</c:v>
                </c:pt>
                <c:pt idx="163">
                  <c:v>87.6</c:v>
                </c:pt>
                <c:pt idx="164">
                  <c:v>91.3</c:v>
                </c:pt>
                <c:pt idx="165">
                  <c:v>95</c:v>
                </c:pt>
                <c:pt idx="166">
                  <c:v>98.6</c:v>
                </c:pt>
                <c:pt idx="167">
                  <c:v>102</c:v>
                </c:pt>
                <c:pt idx="168">
                  <c:v>106</c:v>
                </c:pt>
                <c:pt idx="169">
                  <c:v>107</c:v>
                </c:pt>
                <c:pt idx="170">
                  <c:v>109</c:v>
                </c:pt>
                <c:pt idx="171">
                  <c:v>110</c:v>
                </c:pt>
                <c:pt idx="172">
                  <c:v>111</c:v>
                </c:pt>
                <c:pt idx="173">
                  <c:v>113</c:v>
                </c:pt>
                <c:pt idx="174">
                  <c:v>114</c:v>
                </c:pt>
                <c:pt idx="175">
                  <c:v>116</c:v>
                </c:pt>
                <c:pt idx="176">
                  <c:v>117</c:v>
                </c:pt>
                <c:pt idx="177">
                  <c:v>118</c:v>
                </c:pt>
                <c:pt idx="178">
                  <c:v>120</c:v>
                </c:pt>
                <c:pt idx="179">
                  <c:v>121</c:v>
                </c:pt>
                <c:pt idx="180">
                  <c:v>125</c:v>
                </c:pt>
                <c:pt idx="181">
                  <c:v>129</c:v>
                </c:pt>
                <c:pt idx="182">
                  <c:v>132</c:v>
                </c:pt>
                <c:pt idx="183">
                  <c:v>135</c:v>
                </c:pt>
                <c:pt idx="184">
                  <c:v>140</c:v>
                </c:pt>
                <c:pt idx="185">
                  <c:v>144</c:v>
                </c:pt>
                <c:pt idx="186">
                  <c:v>148</c:v>
                </c:pt>
                <c:pt idx="187">
                  <c:v>151</c:v>
                </c:pt>
                <c:pt idx="188">
                  <c:v>155</c:v>
                </c:pt>
                <c:pt idx="189">
                  <c:v>159</c:v>
                </c:pt>
                <c:pt idx="190">
                  <c:v>168</c:v>
                </c:pt>
                <c:pt idx="191">
                  <c:v>178</c:v>
                </c:pt>
                <c:pt idx="192">
                  <c:v>190</c:v>
                </c:pt>
                <c:pt idx="193">
                  <c:v>200</c:v>
                </c:pt>
                <c:pt idx="194">
                  <c:v>213</c:v>
                </c:pt>
                <c:pt idx="195">
                  <c:v>239</c:v>
                </c:pt>
                <c:pt idx="196">
                  <c:v>262</c:v>
                </c:pt>
                <c:pt idx="197">
                  <c:v>285</c:v>
                </c:pt>
                <c:pt idx="198">
                  <c:v>313</c:v>
                </c:pt>
                <c:pt idx="199">
                  <c:v>338</c:v>
                </c:pt>
                <c:pt idx="200">
                  <c:v>378</c:v>
                </c:pt>
                <c:pt idx="201">
                  <c:v>453</c:v>
                </c:pt>
                <c:pt idx="202">
                  <c:v>499</c:v>
                </c:pt>
                <c:pt idx="203">
                  <c:v>613</c:v>
                </c:pt>
                <c:pt idx="204">
                  <c:v>680</c:v>
                </c:pt>
                <c:pt idx="205">
                  <c:v>844</c:v>
                </c:pt>
                <c:pt idx="206">
                  <c:v>1080</c:v>
                </c:pt>
                <c:pt idx="207">
                  <c:v>1230</c:v>
                </c:pt>
                <c:pt idx="208">
                  <c:v>1430</c:v>
                </c:pt>
                <c:pt idx="209">
                  <c:v>1650</c:v>
                </c:pt>
                <c:pt idx="210">
                  <c:v>1570</c:v>
                </c:pt>
                <c:pt idx="211">
                  <c:v>1370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B6A1-427A-8129-D9FA960D2CF0}"/>
            </c:ext>
          </c:extLst>
        </c:ser>
        <c:ser>
          <c:idx val="26"/>
          <c:order val="26"/>
          <c:tx>
            <c:strRef>
              <c:f>'спал Селенга Мостовой'!$AB$1</c:f>
              <c:strCache>
                <c:ptCount val="1"/>
                <c:pt idx="0">
                  <c:v>1984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Мостовой'!$AB$2:$AB$213</c:f>
              <c:numCache>
                <c:formatCode>General</c:formatCode>
                <c:ptCount val="212"/>
                <c:pt idx="0">
                  <c:v>1290</c:v>
                </c:pt>
                <c:pt idx="1">
                  <c:v>1270</c:v>
                </c:pt>
                <c:pt idx="2">
                  <c:v>1260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1250</c:v>
                </c:pt>
                <c:pt idx="7">
                  <c:v>1230</c:v>
                </c:pt>
                <c:pt idx="8">
                  <c:v>1200</c:v>
                </c:pt>
                <c:pt idx="9">
                  <c:v>1170</c:v>
                </c:pt>
                <c:pt idx="10">
                  <c:v>1150</c:v>
                </c:pt>
                <c:pt idx="11">
                  <c:v>1100</c:v>
                </c:pt>
                <c:pt idx="12">
                  <c:v>1070</c:v>
                </c:pt>
                <c:pt idx="13">
                  <c:v>1020</c:v>
                </c:pt>
                <c:pt idx="14">
                  <c:v>989</c:v>
                </c:pt>
                <c:pt idx="15">
                  <c:v>964</c:v>
                </c:pt>
                <c:pt idx="16">
                  <c:v>940</c:v>
                </c:pt>
                <c:pt idx="17">
                  <c:v>917</c:v>
                </c:pt>
                <c:pt idx="18">
                  <c:v>909</c:v>
                </c:pt>
                <c:pt idx="19">
                  <c:v>901</c:v>
                </c:pt>
                <c:pt idx="20">
                  <c:v>893</c:v>
                </c:pt>
                <c:pt idx="21">
                  <c:v>886</c:v>
                </c:pt>
                <c:pt idx="22">
                  <c:v>878</c:v>
                </c:pt>
                <c:pt idx="23">
                  <c:v>842</c:v>
                </c:pt>
                <c:pt idx="24">
                  <c:v>821</c:v>
                </c:pt>
                <c:pt idx="25">
                  <c:v>807</c:v>
                </c:pt>
                <c:pt idx="26">
                  <c:v>787</c:v>
                </c:pt>
                <c:pt idx="27">
                  <c:v>780</c:v>
                </c:pt>
                <c:pt idx="28">
                  <c:v>754</c:v>
                </c:pt>
                <c:pt idx="29">
                  <c:v>754</c:v>
                </c:pt>
                <c:pt idx="30">
                  <c:v>747</c:v>
                </c:pt>
                <c:pt idx="31">
                  <c:v>734</c:v>
                </c:pt>
                <c:pt idx="32">
                  <c:v>734</c:v>
                </c:pt>
                <c:pt idx="33">
                  <c:v>664</c:v>
                </c:pt>
                <c:pt idx="34">
                  <c:v>604</c:v>
                </c:pt>
                <c:pt idx="35">
                  <c:v>549</c:v>
                </c:pt>
                <c:pt idx="36">
                  <c:v>482</c:v>
                </c:pt>
                <c:pt idx="37">
                  <c:v>428</c:v>
                </c:pt>
                <c:pt idx="38">
                  <c:v>378</c:v>
                </c:pt>
                <c:pt idx="39">
                  <c:v>329</c:v>
                </c:pt>
                <c:pt idx="40">
                  <c:v>299</c:v>
                </c:pt>
                <c:pt idx="41">
                  <c:v>265</c:v>
                </c:pt>
                <c:pt idx="42">
                  <c:v>242</c:v>
                </c:pt>
                <c:pt idx="43">
                  <c:v>221</c:v>
                </c:pt>
                <c:pt idx="44">
                  <c:v>208</c:v>
                </c:pt>
                <c:pt idx="45">
                  <c:v>206</c:v>
                </c:pt>
                <c:pt idx="46">
                  <c:v>203</c:v>
                </c:pt>
                <c:pt idx="47">
                  <c:v>201</c:v>
                </c:pt>
                <c:pt idx="48">
                  <c:v>199</c:v>
                </c:pt>
                <c:pt idx="49">
                  <c:v>197</c:v>
                </c:pt>
                <c:pt idx="50">
                  <c:v>194</c:v>
                </c:pt>
                <c:pt idx="51">
                  <c:v>192</c:v>
                </c:pt>
                <c:pt idx="52">
                  <c:v>190</c:v>
                </c:pt>
                <c:pt idx="53">
                  <c:v>187</c:v>
                </c:pt>
                <c:pt idx="54">
                  <c:v>185</c:v>
                </c:pt>
                <c:pt idx="55">
                  <c:v>183</c:v>
                </c:pt>
                <c:pt idx="56">
                  <c:v>181</c:v>
                </c:pt>
                <c:pt idx="57">
                  <c:v>178</c:v>
                </c:pt>
                <c:pt idx="58">
                  <c:v>176</c:v>
                </c:pt>
                <c:pt idx="59">
                  <c:v>174</c:v>
                </c:pt>
                <c:pt idx="60">
                  <c:v>171</c:v>
                </c:pt>
                <c:pt idx="61">
                  <c:v>169</c:v>
                </c:pt>
                <c:pt idx="62">
                  <c:v>167</c:v>
                </c:pt>
                <c:pt idx="63">
                  <c:v>162</c:v>
                </c:pt>
                <c:pt idx="64">
                  <c:v>162</c:v>
                </c:pt>
                <c:pt idx="65">
                  <c:v>160</c:v>
                </c:pt>
                <c:pt idx="66">
                  <c:v>158</c:v>
                </c:pt>
                <c:pt idx="67">
                  <c:v>157</c:v>
                </c:pt>
                <c:pt idx="68">
                  <c:v>155</c:v>
                </c:pt>
                <c:pt idx="69">
                  <c:v>154</c:v>
                </c:pt>
                <c:pt idx="70">
                  <c:v>152</c:v>
                </c:pt>
                <c:pt idx="71">
                  <c:v>150</c:v>
                </c:pt>
                <c:pt idx="72">
                  <c:v>149</c:v>
                </c:pt>
                <c:pt idx="73">
                  <c:v>147</c:v>
                </c:pt>
                <c:pt idx="74">
                  <c:v>146</c:v>
                </c:pt>
                <c:pt idx="75">
                  <c:v>144</c:v>
                </c:pt>
                <c:pt idx="76">
                  <c:v>142</c:v>
                </c:pt>
                <c:pt idx="77">
                  <c:v>141</c:v>
                </c:pt>
                <c:pt idx="78">
                  <c:v>139</c:v>
                </c:pt>
                <c:pt idx="79">
                  <c:v>138</c:v>
                </c:pt>
                <c:pt idx="80">
                  <c:v>136</c:v>
                </c:pt>
                <c:pt idx="81">
                  <c:v>134</c:v>
                </c:pt>
                <c:pt idx="82">
                  <c:v>132</c:v>
                </c:pt>
                <c:pt idx="83">
                  <c:v>130</c:v>
                </c:pt>
                <c:pt idx="84">
                  <c:v>128</c:v>
                </c:pt>
                <c:pt idx="85">
                  <c:v>125</c:v>
                </c:pt>
                <c:pt idx="86">
                  <c:v>123</c:v>
                </c:pt>
                <c:pt idx="87">
                  <c:v>121</c:v>
                </c:pt>
                <c:pt idx="88">
                  <c:v>119</c:v>
                </c:pt>
                <c:pt idx="89">
                  <c:v>117</c:v>
                </c:pt>
                <c:pt idx="90">
                  <c:v>117</c:v>
                </c:pt>
                <c:pt idx="91">
                  <c:v>116</c:v>
                </c:pt>
                <c:pt idx="92">
                  <c:v>115</c:v>
                </c:pt>
                <c:pt idx="93">
                  <c:v>114</c:v>
                </c:pt>
                <c:pt idx="94">
                  <c:v>113</c:v>
                </c:pt>
                <c:pt idx="95">
                  <c:v>112</c:v>
                </c:pt>
                <c:pt idx="96">
                  <c:v>111</c:v>
                </c:pt>
                <c:pt idx="97">
                  <c:v>110</c:v>
                </c:pt>
                <c:pt idx="98">
                  <c:v>109</c:v>
                </c:pt>
                <c:pt idx="99">
                  <c:v>108</c:v>
                </c:pt>
                <c:pt idx="100">
                  <c:v>107</c:v>
                </c:pt>
                <c:pt idx="101">
                  <c:v>106</c:v>
                </c:pt>
                <c:pt idx="102">
                  <c:v>109</c:v>
                </c:pt>
                <c:pt idx="103">
                  <c:v>111</c:v>
                </c:pt>
                <c:pt idx="104">
                  <c:v>114</c:v>
                </c:pt>
                <c:pt idx="105">
                  <c:v>117</c:v>
                </c:pt>
                <c:pt idx="106">
                  <c:v>120</c:v>
                </c:pt>
                <c:pt idx="107">
                  <c:v>122</c:v>
                </c:pt>
                <c:pt idx="108">
                  <c:v>125</c:v>
                </c:pt>
                <c:pt idx="109">
                  <c:v>128</c:v>
                </c:pt>
                <c:pt idx="110">
                  <c:v>130</c:v>
                </c:pt>
                <c:pt idx="111">
                  <c:v>133</c:v>
                </c:pt>
                <c:pt idx="112">
                  <c:v>132</c:v>
                </c:pt>
                <c:pt idx="113">
                  <c:v>131</c:v>
                </c:pt>
                <c:pt idx="114">
                  <c:v>130</c:v>
                </c:pt>
                <c:pt idx="115">
                  <c:v>129</c:v>
                </c:pt>
                <c:pt idx="116">
                  <c:v>129</c:v>
                </c:pt>
                <c:pt idx="117">
                  <c:v>126</c:v>
                </c:pt>
                <c:pt idx="118">
                  <c:v>125</c:v>
                </c:pt>
                <c:pt idx="119">
                  <c:v>124</c:v>
                </c:pt>
                <c:pt idx="120">
                  <c:v>123</c:v>
                </c:pt>
                <c:pt idx="121">
                  <c:v>122</c:v>
                </c:pt>
                <c:pt idx="122">
                  <c:v>121</c:v>
                </c:pt>
                <c:pt idx="123">
                  <c:v>120</c:v>
                </c:pt>
                <c:pt idx="124">
                  <c:v>118</c:v>
                </c:pt>
                <c:pt idx="125">
                  <c:v>117</c:v>
                </c:pt>
                <c:pt idx="126">
                  <c:v>116</c:v>
                </c:pt>
                <c:pt idx="127">
                  <c:v>114</c:v>
                </c:pt>
                <c:pt idx="128">
                  <c:v>113</c:v>
                </c:pt>
                <c:pt idx="129">
                  <c:v>111</c:v>
                </c:pt>
                <c:pt idx="130">
                  <c:v>110</c:v>
                </c:pt>
                <c:pt idx="131">
                  <c:v>109</c:v>
                </c:pt>
                <c:pt idx="132">
                  <c:v>109</c:v>
                </c:pt>
                <c:pt idx="133">
                  <c:v>108</c:v>
                </c:pt>
                <c:pt idx="134">
                  <c:v>107</c:v>
                </c:pt>
                <c:pt idx="135">
                  <c:v>106</c:v>
                </c:pt>
                <c:pt idx="136">
                  <c:v>106</c:v>
                </c:pt>
                <c:pt idx="137">
                  <c:v>105</c:v>
                </c:pt>
                <c:pt idx="138">
                  <c:v>104</c:v>
                </c:pt>
                <c:pt idx="139">
                  <c:v>103</c:v>
                </c:pt>
                <c:pt idx="140">
                  <c:v>103</c:v>
                </c:pt>
                <c:pt idx="141">
                  <c:v>102</c:v>
                </c:pt>
                <c:pt idx="142">
                  <c:v>101</c:v>
                </c:pt>
                <c:pt idx="143">
                  <c:v>103</c:v>
                </c:pt>
                <c:pt idx="144">
                  <c:v>104</c:v>
                </c:pt>
                <c:pt idx="145">
                  <c:v>106</c:v>
                </c:pt>
                <c:pt idx="146">
                  <c:v>107</c:v>
                </c:pt>
                <c:pt idx="147">
                  <c:v>109</c:v>
                </c:pt>
                <c:pt idx="148">
                  <c:v>110</c:v>
                </c:pt>
                <c:pt idx="149">
                  <c:v>112</c:v>
                </c:pt>
                <c:pt idx="150">
                  <c:v>113</c:v>
                </c:pt>
                <c:pt idx="151">
                  <c:v>113</c:v>
                </c:pt>
                <c:pt idx="152">
                  <c:v>114</c:v>
                </c:pt>
                <c:pt idx="153">
                  <c:v>114</c:v>
                </c:pt>
                <c:pt idx="154">
                  <c:v>114</c:v>
                </c:pt>
                <c:pt idx="155">
                  <c:v>115</c:v>
                </c:pt>
                <c:pt idx="156">
                  <c:v>115</c:v>
                </c:pt>
                <c:pt idx="157">
                  <c:v>116</c:v>
                </c:pt>
                <c:pt idx="158">
                  <c:v>116</c:v>
                </c:pt>
                <c:pt idx="159">
                  <c:v>116</c:v>
                </c:pt>
                <c:pt idx="160">
                  <c:v>117</c:v>
                </c:pt>
                <c:pt idx="161">
                  <c:v>117</c:v>
                </c:pt>
                <c:pt idx="162">
                  <c:v>118</c:v>
                </c:pt>
                <c:pt idx="163">
                  <c:v>118</c:v>
                </c:pt>
                <c:pt idx="164">
                  <c:v>119</c:v>
                </c:pt>
                <c:pt idx="165">
                  <c:v>119</c:v>
                </c:pt>
                <c:pt idx="166">
                  <c:v>120</c:v>
                </c:pt>
                <c:pt idx="167">
                  <c:v>120</c:v>
                </c:pt>
                <c:pt idx="168">
                  <c:v>121</c:v>
                </c:pt>
                <c:pt idx="169">
                  <c:v>121</c:v>
                </c:pt>
                <c:pt idx="170">
                  <c:v>122</c:v>
                </c:pt>
                <c:pt idx="171">
                  <c:v>122</c:v>
                </c:pt>
                <c:pt idx="172">
                  <c:v>125</c:v>
                </c:pt>
                <c:pt idx="173">
                  <c:v>128</c:v>
                </c:pt>
                <c:pt idx="174">
                  <c:v>132</c:v>
                </c:pt>
                <c:pt idx="175">
                  <c:v>135</c:v>
                </c:pt>
                <c:pt idx="176">
                  <c:v>138</c:v>
                </c:pt>
                <c:pt idx="177">
                  <c:v>141</c:v>
                </c:pt>
                <c:pt idx="178">
                  <c:v>144</c:v>
                </c:pt>
                <c:pt idx="179">
                  <c:v>147</c:v>
                </c:pt>
                <c:pt idx="180">
                  <c:v>151</c:v>
                </c:pt>
                <c:pt idx="181">
                  <c:v>154</c:v>
                </c:pt>
                <c:pt idx="182">
                  <c:v>157</c:v>
                </c:pt>
                <c:pt idx="183">
                  <c:v>164</c:v>
                </c:pt>
                <c:pt idx="184">
                  <c:v>172</c:v>
                </c:pt>
                <c:pt idx="185">
                  <c:v>176</c:v>
                </c:pt>
                <c:pt idx="186">
                  <c:v>179</c:v>
                </c:pt>
                <c:pt idx="187">
                  <c:v>189</c:v>
                </c:pt>
                <c:pt idx="188">
                  <c:v>189</c:v>
                </c:pt>
                <c:pt idx="189">
                  <c:v>207</c:v>
                </c:pt>
                <c:pt idx="190">
                  <c:v>216</c:v>
                </c:pt>
                <c:pt idx="191">
                  <c:v>228</c:v>
                </c:pt>
                <c:pt idx="192">
                  <c:v>232</c:v>
                </c:pt>
                <c:pt idx="193">
                  <c:v>246</c:v>
                </c:pt>
                <c:pt idx="194">
                  <c:v>261</c:v>
                </c:pt>
                <c:pt idx="195">
                  <c:v>265</c:v>
                </c:pt>
                <c:pt idx="196">
                  <c:v>292</c:v>
                </c:pt>
                <c:pt idx="197">
                  <c:v>330</c:v>
                </c:pt>
                <c:pt idx="198">
                  <c:v>384</c:v>
                </c:pt>
                <c:pt idx="199">
                  <c:v>486</c:v>
                </c:pt>
                <c:pt idx="200">
                  <c:v>718</c:v>
                </c:pt>
                <c:pt idx="201">
                  <c:v>872</c:v>
                </c:pt>
                <c:pt idx="202">
                  <c:v>941</c:v>
                </c:pt>
                <c:pt idx="203">
                  <c:v>1070</c:v>
                </c:pt>
                <c:pt idx="204">
                  <c:v>1230</c:v>
                </c:pt>
                <c:pt idx="205">
                  <c:v>1250</c:v>
                </c:pt>
                <c:pt idx="206">
                  <c:v>1530</c:v>
                </c:pt>
                <c:pt idx="207">
                  <c:v>1470</c:v>
                </c:pt>
                <c:pt idx="208">
                  <c:v>1450</c:v>
                </c:pt>
                <c:pt idx="209">
                  <c:v>1360</c:v>
                </c:pt>
                <c:pt idx="210">
                  <c:v>1380</c:v>
                </c:pt>
                <c:pt idx="211">
                  <c:v>1330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B6A1-427A-8129-D9FA960D2CF0}"/>
            </c:ext>
          </c:extLst>
        </c:ser>
        <c:ser>
          <c:idx val="27"/>
          <c:order val="27"/>
          <c:tx>
            <c:strRef>
              <c:f>'спал Селенга Мостовой'!$AC$1</c:f>
              <c:strCache>
                <c:ptCount val="1"/>
                <c:pt idx="0">
                  <c:v>1985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Мостовой'!$AC$2:$AC$213</c:f>
              <c:numCache>
                <c:formatCode>General</c:formatCode>
                <c:ptCount val="212"/>
                <c:pt idx="0">
                  <c:v>1280</c:v>
                </c:pt>
                <c:pt idx="1">
                  <c:v>1280</c:v>
                </c:pt>
                <c:pt idx="2">
                  <c:v>1270</c:v>
                </c:pt>
                <c:pt idx="3">
                  <c:v>1260</c:v>
                </c:pt>
                <c:pt idx="4">
                  <c:v>1270</c:v>
                </c:pt>
                <c:pt idx="5">
                  <c:v>1280</c:v>
                </c:pt>
                <c:pt idx="6">
                  <c:v>1280</c:v>
                </c:pt>
                <c:pt idx="7">
                  <c:v>1270</c:v>
                </c:pt>
                <c:pt idx="8">
                  <c:v>1260</c:v>
                </c:pt>
                <c:pt idx="9">
                  <c:v>1240</c:v>
                </c:pt>
                <c:pt idx="10">
                  <c:v>1220</c:v>
                </c:pt>
                <c:pt idx="11">
                  <c:v>1200</c:v>
                </c:pt>
                <c:pt idx="12">
                  <c:v>1190</c:v>
                </c:pt>
                <c:pt idx="13">
                  <c:v>1160</c:v>
                </c:pt>
                <c:pt idx="14">
                  <c:v>1150</c:v>
                </c:pt>
                <c:pt idx="15">
                  <c:v>1130</c:v>
                </c:pt>
                <c:pt idx="16">
                  <c:v>1110</c:v>
                </c:pt>
                <c:pt idx="17">
                  <c:v>1100</c:v>
                </c:pt>
                <c:pt idx="18">
                  <c:v>1080</c:v>
                </c:pt>
                <c:pt idx="19">
                  <c:v>1060</c:v>
                </c:pt>
                <c:pt idx="20">
                  <c:v>1040</c:v>
                </c:pt>
                <c:pt idx="21">
                  <c:v>1000</c:v>
                </c:pt>
                <c:pt idx="22">
                  <c:v>1000</c:v>
                </c:pt>
                <c:pt idx="23">
                  <c:v>962</c:v>
                </c:pt>
                <c:pt idx="24">
                  <c:v>858</c:v>
                </c:pt>
                <c:pt idx="25">
                  <c:v>826</c:v>
                </c:pt>
                <c:pt idx="26">
                  <c:v>810</c:v>
                </c:pt>
                <c:pt idx="27">
                  <c:v>762</c:v>
                </c:pt>
                <c:pt idx="28">
                  <c:v>754</c:v>
                </c:pt>
                <c:pt idx="29">
                  <c:v>754</c:v>
                </c:pt>
                <c:pt idx="30">
                  <c:v>738</c:v>
                </c:pt>
                <c:pt idx="31">
                  <c:v>738</c:v>
                </c:pt>
                <c:pt idx="32">
                  <c:v>738</c:v>
                </c:pt>
                <c:pt idx="33">
                  <c:v>720</c:v>
                </c:pt>
                <c:pt idx="34">
                  <c:v>701</c:v>
                </c:pt>
                <c:pt idx="35">
                  <c:v>658</c:v>
                </c:pt>
                <c:pt idx="36">
                  <c:v>606</c:v>
                </c:pt>
                <c:pt idx="37">
                  <c:v>558</c:v>
                </c:pt>
                <c:pt idx="38">
                  <c:v>524</c:v>
                </c:pt>
                <c:pt idx="39">
                  <c:v>490</c:v>
                </c:pt>
                <c:pt idx="40">
                  <c:v>456</c:v>
                </c:pt>
                <c:pt idx="41">
                  <c:v>422</c:v>
                </c:pt>
                <c:pt idx="42">
                  <c:v>388</c:v>
                </c:pt>
                <c:pt idx="43">
                  <c:v>331</c:v>
                </c:pt>
                <c:pt idx="44">
                  <c:v>274</c:v>
                </c:pt>
                <c:pt idx="45">
                  <c:v>265</c:v>
                </c:pt>
                <c:pt idx="46">
                  <c:v>256</c:v>
                </c:pt>
                <c:pt idx="47">
                  <c:v>247</c:v>
                </c:pt>
                <c:pt idx="48">
                  <c:v>238</c:v>
                </c:pt>
                <c:pt idx="49">
                  <c:v>234</c:v>
                </c:pt>
                <c:pt idx="50">
                  <c:v>230</c:v>
                </c:pt>
                <c:pt idx="51">
                  <c:v>227</c:v>
                </c:pt>
                <c:pt idx="52">
                  <c:v>223</c:v>
                </c:pt>
                <c:pt idx="53">
                  <c:v>219</c:v>
                </c:pt>
                <c:pt idx="54">
                  <c:v>217</c:v>
                </c:pt>
                <c:pt idx="55">
                  <c:v>214</c:v>
                </c:pt>
                <c:pt idx="56">
                  <c:v>212</c:v>
                </c:pt>
                <c:pt idx="57">
                  <c:v>210</c:v>
                </c:pt>
                <c:pt idx="58">
                  <c:v>207</c:v>
                </c:pt>
                <c:pt idx="59">
                  <c:v>205</c:v>
                </c:pt>
                <c:pt idx="60">
                  <c:v>203</c:v>
                </c:pt>
                <c:pt idx="61">
                  <c:v>200</c:v>
                </c:pt>
                <c:pt idx="62">
                  <c:v>198</c:v>
                </c:pt>
                <c:pt idx="63">
                  <c:v>196</c:v>
                </c:pt>
                <c:pt idx="64">
                  <c:v>193</c:v>
                </c:pt>
                <c:pt idx="65">
                  <c:v>191</c:v>
                </c:pt>
                <c:pt idx="66">
                  <c:v>188</c:v>
                </c:pt>
                <c:pt idx="67">
                  <c:v>186</c:v>
                </c:pt>
                <c:pt idx="68">
                  <c:v>183</c:v>
                </c:pt>
                <c:pt idx="69">
                  <c:v>181</c:v>
                </c:pt>
                <c:pt idx="70">
                  <c:v>179</c:v>
                </c:pt>
                <c:pt idx="71">
                  <c:v>177</c:v>
                </c:pt>
                <c:pt idx="72">
                  <c:v>174</c:v>
                </c:pt>
                <c:pt idx="73">
                  <c:v>172</c:v>
                </c:pt>
                <c:pt idx="74">
                  <c:v>170</c:v>
                </c:pt>
                <c:pt idx="75">
                  <c:v>167</c:v>
                </c:pt>
                <c:pt idx="76">
                  <c:v>165</c:v>
                </c:pt>
                <c:pt idx="77">
                  <c:v>163</c:v>
                </c:pt>
                <c:pt idx="78">
                  <c:v>160</c:v>
                </c:pt>
                <c:pt idx="79">
                  <c:v>158</c:v>
                </c:pt>
                <c:pt idx="80">
                  <c:v>156</c:v>
                </c:pt>
                <c:pt idx="81">
                  <c:v>158</c:v>
                </c:pt>
                <c:pt idx="82">
                  <c:v>151</c:v>
                </c:pt>
                <c:pt idx="83">
                  <c:v>149</c:v>
                </c:pt>
                <c:pt idx="84">
                  <c:v>146</c:v>
                </c:pt>
                <c:pt idx="85">
                  <c:v>144</c:v>
                </c:pt>
                <c:pt idx="86">
                  <c:v>142</c:v>
                </c:pt>
                <c:pt idx="87">
                  <c:v>139</c:v>
                </c:pt>
                <c:pt idx="88">
                  <c:v>137</c:v>
                </c:pt>
                <c:pt idx="89">
                  <c:v>134</c:v>
                </c:pt>
                <c:pt idx="90">
                  <c:v>132</c:v>
                </c:pt>
                <c:pt idx="91">
                  <c:v>130</c:v>
                </c:pt>
                <c:pt idx="92">
                  <c:v>127</c:v>
                </c:pt>
                <c:pt idx="93">
                  <c:v>125</c:v>
                </c:pt>
                <c:pt idx="94">
                  <c:v>123</c:v>
                </c:pt>
                <c:pt idx="95">
                  <c:v>120</c:v>
                </c:pt>
                <c:pt idx="96">
                  <c:v>118</c:v>
                </c:pt>
                <c:pt idx="97">
                  <c:v>116</c:v>
                </c:pt>
                <c:pt idx="98">
                  <c:v>113</c:v>
                </c:pt>
                <c:pt idx="99">
                  <c:v>111</c:v>
                </c:pt>
                <c:pt idx="100">
                  <c:v>108</c:v>
                </c:pt>
                <c:pt idx="101">
                  <c:v>106</c:v>
                </c:pt>
                <c:pt idx="102">
                  <c:v>103</c:v>
                </c:pt>
                <c:pt idx="103">
                  <c:v>100</c:v>
                </c:pt>
                <c:pt idx="104">
                  <c:v>97.8</c:v>
                </c:pt>
                <c:pt idx="105">
                  <c:v>95.1</c:v>
                </c:pt>
                <c:pt idx="106">
                  <c:v>92.5</c:v>
                </c:pt>
                <c:pt idx="107">
                  <c:v>89.9</c:v>
                </c:pt>
                <c:pt idx="108">
                  <c:v>87.2</c:v>
                </c:pt>
                <c:pt idx="109">
                  <c:v>84.6</c:v>
                </c:pt>
                <c:pt idx="110">
                  <c:v>81.900000000000006</c:v>
                </c:pt>
                <c:pt idx="111">
                  <c:v>79.3</c:v>
                </c:pt>
                <c:pt idx="112">
                  <c:v>79.3</c:v>
                </c:pt>
                <c:pt idx="113">
                  <c:v>79.3</c:v>
                </c:pt>
                <c:pt idx="114">
                  <c:v>79.3</c:v>
                </c:pt>
                <c:pt idx="115">
                  <c:v>79.2</c:v>
                </c:pt>
                <c:pt idx="116">
                  <c:v>79.2</c:v>
                </c:pt>
                <c:pt idx="117">
                  <c:v>79.2</c:v>
                </c:pt>
                <c:pt idx="118">
                  <c:v>79.2</c:v>
                </c:pt>
                <c:pt idx="119">
                  <c:v>79.2</c:v>
                </c:pt>
                <c:pt idx="120">
                  <c:v>77.2</c:v>
                </c:pt>
                <c:pt idx="121">
                  <c:v>76.2</c:v>
                </c:pt>
                <c:pt idx="122">
                  <c:v>74.8</c:v>
                </c:pt>
                <c:pt idx="123">
                  <c:v>73.3</c:v>
                </c:pt>
                <c:pt idx="124">
                  <c:v>71.8</c:v>
                </c:pt>
                <c:pt idx="125">
                  <c:v>70.3</c:v>
                </c:pt>
                <c:pt idx="126">
                  <c:v>68.900000000000006</c:v>
                </c:pt>
                <c:pt idx="127">
                  <c:v>67.400000000000006</c:v>
                </c:pt>
                <c:pt idx="128">
                  <c:v>65.900000000000006</c:v>
                </c:pt>
                <c:pt idx="129">
                  <c:v>64.400000000000006</c:v>
                </c:pt>
                <c:pt idx="130">
                  <c:v>63</c:v>
                </c:pt>
                <c:pt idx="131">
                  <c:v>61.5</c:v>
                </c:pt>
                <c:pt idx="132">
                  <c:v>60</c:v>
                </c:pt>
                <c:pt idx="133">
                  <c:v>59.9</c:v>
                </c:pt>
                <c:pt idx="134">
                  <c:v>59.8</c:v>
                </c:pt>
                <c:pt idx="135">
                  <c:v>59.7</c:v>
                </c:pt>
                <c:pt idx="136">
                  <c:v>59.6</c:v>
                </c:pt>
                <c:pt idx="137">
                  <c:v>59.4</c:v>
                </c:pt>
                <c:pt idx="138">
                  <c:v>59.3</c:v>
                </c:pt>
                <c:pt idx="139">
                  <c:v>59.2</c:v>
                </c:pt>
                <c:pt idx="140">
                  <c:v>59.1</c:v>
                </c:pt>
                <c:pt idx="141">
                  <c:v>59</c:v>
                </c:pt>
                <c:pt idx="142">
                  <c:v>58.9</c:v>
                </c:pt>
                <c:pt idx="143">
                  <c:v>58.8</c:v>
                </c:pt>
                <c:pt idx="144">
                  <c:v>58.7</c:v>
                </c:pt>
                <c:pt idx="145">
                  <c:v>58.6</c:v>
                </c:pt>
                <c:pt idx="146">
                  <c:v>58.5</c:v>
                </c:pt>
                <c:pt idx="147">
                  <c:v>58.3</c:v>
                </c:pt>
                <c:pt idx="148">
                  <c:v>58.2</c:v>
                </c:pt>
                <c:pt idx="149">
                  <c:v>58.1</c:v>
                </c:pt>
                <c:pt idx="150">
                  <c:v>58</c:v>
                </c:pt>
                <c:pt idx="151">
                  <c:v>57.9</c:v>
                </c:pt>
                <c:pt idx="152">
                  <c:v>58.3</c:v>
                </c:pt>
                <c:pt idx="153">
                  <c:v>58.7</c:v>
                </c:pt>
                <c:pt idx="154">
                  <c:v>59.1</c:v>
                </c:pt>
                <c:pt idx="155">
                  <c:v>59.5</c:v>
                </c:pt>
                <c:pt idx="156">
                  <c:v>59.9</c:v>
                </c:pt>
                <c:pt idx="157">
                  <c:v>60.3</c:v>
                </c:pt>
                <c:pt idx="158">
                  <c:v>60.8</c:v>
                </c:pt>
                <c:pt idx="159">
                  <c:v>61.2</c:v>
                </c:pt>
                <c:pt idx="160">
                  <c:v>61.6</c:v>
                </c:pt>
                <c:pt idx="161">
                  <c:v>62</c:v>
                </c:pt>
                <c:pt idx="162">
                  <c:v>62.4</c:v>
                </c:pt>
                <c:pt idx="163">
                  <c:v>62.8</c:v>
                </c:pt>
                <c:pt idx="164">
                  <c:v>63.2</c:v>
                </c:pt>
                <c:pt idx="165">
                  <c:v>63.6</c:v>
                </c:pt>
                <c:pt idx="166">
                  <c:v>64</c:v>
                </c:pt>
                <c:pt idx="167">
                  <c:v>64.400000000000006</c:v>
                </c:pt>
                <c:pt idx="168">
                  <c:v>64.8</c:v>
                </c:pt>
                <c:pt idx="169">
                  <c:v>65.2</c:v>
                </c:pt>
                <c:pt idx="170">
                  <c:v>65.7</c:v>
                </c:pt>
                <c:pt idx="171">
                  <c:v>66.099999999999994</c:v>
                </c:pt>
                <c:pt idx="172">
                  <c:v>66.5</c:v>
                </c:pt>
                <c:pt idx="173">
                  <c:v>66.900000000000006</c:v>
                </c:pt>
                <c:pt idx="174">
                  <c:v>67.3</c:v>
                </c:pt>
                <c:pt idx="175">
                  <c:v>67.7</c:v>
                </c:pt>
                <c:pt idx="176">
                  <c:v>68.099999999999994</c:v>
                </c:pt>
                <c:pt idx="177">
                  <c:v>72.5</c:v>
                </c:pt>
                <c:pt idx="178">
                  <c:v>77</c:v>
                </c:pt>
                <c:pt idx="179">
                  <c:v>81.400000000000006</c:v>
                </c:pt>
                <c:pt idx="180">
                  <c:v>85.9</c:v>
                </c:pt>
                <c:pt idx="181">
                  <c:v>90.2</c:v>
                </c:pt>
                <c:pt idx="182">
                  <c:v>97.7</c:v>
                </c:pt>
                <c:pt idx="183">
                  <c:v>105</c:v>
                </c:pt>
                <c:pt idx="184">
                  <c:v>113</c:v>
                </c:pt>
                <c:pt idx="185">
                  <c:v>120</c:v>
                </c:pt>
                <c:pt idx="186">
                  <c:v>127</c:v>
                </c:pt>
                <c:pt idx="187">
                  <c:v>135</c:v>
                </c:pt>
                <c:pt idx="188">
                  <c:v>142</c:v>
                </c:pt>
                <c:pt idx="189">
                  <c:v>150</c:v>
                </c:pt>
                <c:pt idx="190">
                  <c:v>157</c:v>
                </c:pt>
                <c:pt idx="191">
                  <c:v>186</c:v>
                </c:pt>
                <c:pt idx="192">
                  <c:v>214</c:v>
                </c:pt>
                <c:pt idx="193">
                  <c:v>243</c:v>
                </c:pt>
                <c:pt idx="194">
                  <c:v>272</c:v>
                </c:pt>
                <c:pt idx="195">
                  <c:v>340</c:v>
                </c:pt>
                <c:pt idx="196">
                  <c:v>408</c:v>
                </c:pt>
                <c:pt idx="197">
                  <c:v>476</c:v>
                </c:pt>
                <c:pt idx="198">
                  <c:v>544</c:v>
                </c:pt>
                <c:pt idx="199">
                  <c:v>612</c:v>
                </c:pt>
                <c:pt idx="200">
                  <c:v>680</c:v>
                </c:pt>
                <c:pt idx="201">
                  <c:v>748</c:v>
                </c:pt>
                <c:pt idx="202">
                  <c:v>816</c:v>
                </c:pt>
                <c:pt idx="203">
                  <c:v>884</c:v>
                </c:pt>
                <c:pt idx="204">
                  <c:v>952</c:v>
                </c:pt>
                <c:pt idx="205">
                  <c:v>1020</c:v>
                </c:pt>
                <c:pt idx="206">
                  <c:v>1040</c:v>
                </c:pt>
                <c:pt idx="207">
                  <c:v>1130</c:v>
                </c:pt>
                <c:pt idx="208">
                  <c:v>1220</c:v>
                </c:pt>
                <c:pt idx="209">
                  <c:v>1300</c:v>
                </c:pt>
                <c:pt idx="210">
                  <c:v>1340</c:v>
                </c:pt>
                <c:pt idx="211">
                  <c:v>1470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B6A1-427A-8129-D9FA960D2CF0}"/>
            </c:ext>
          </c:extLst>
        </c:ser>
        <c:ser>
          <c:idx val="28"/>
          <c:order val="28"/>
          <c:tx>
            <c:strRef>
              <c:f>'спал Селенга Мостовой'!$AD$1</c:f>
              <c:strCache>
                <c:ptCount val="1"/>
                <c:pt idx="0">
                  <c:v>1986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Мостовой'!$AD$2:$AD$213</c:f>
              <c:numCache>
                <c:formatCode>General</c:formatCode>
                <c:ptCount val="212"/>
                <c:pt idx="0">
                  <c:v>1260</c:v>
                </c:pt>
                <c:pt idx="1">
                  <c:v>1210</c:v>
                </c:pt>
                <c:pt idx="2">
                  <c:v>1180</c:v>
                </c:pt>
                <c:pt idx="3">
                  <c:v>1160</c:v>
                </c:pt>
                <c:pt idx="4">
                  <c:v>1150</c:v>
                </c:pt>
                <c:pt idx="5">
                  <c:v>1140</c:v>
                </c:pt>
                <c:pt idx="6">
                  <c:v>1140</c:v>
                </c:pt>
                <c:pt idx="7">
                  <c:v>1140</c:v>
                </c:pt>
                <c:pt idx="8">
                  <c:v>1140</c:v>
                </c:pt>
                <c:pt idx="9">
                  <c:v>1140</c:v>
                </c:pt>
                <c:pt idx="10">
                  <c:v>1120</c:v>
                </c:pt>
                <c:pt idx="11">
                  <c:v>1100</c:v>
                </c:pt>
                <c:pt idx="12">
                  <c:v>1080</c:v>
                </c:pt>
                <c:pt idx="13">
                  <c:v>1060</c:v>
                </c:pt>
                <c:pt idx="14">
                  <c:v>1040</c:v>
                </c:pt>
                <c:pt idx="15">
                  <c:v>1020</c:v>
                </c:pt>
                <c:pt idx="16">
                  <c:v>992</c:v>
                </c:pt>
                <c:pt idx="17">
                  <c:v>949</c:v>
                </c:pt>
                <c:pt idx="18">
                  <c:v>915</c:v>
                </c:pt>
                <c:pt idx="19">
                  <c:v>898</c:v>
                </c:pt>
                <c:pt idx="20">
                  <c:v>881</c:v>
                </c:pt>
                <c:pt idx="21">
                  <c:v>864</c:v>
                </c:pt>
                <c:pt idx="22">
                  <c:v>864</c:v>
                </c:pt>
                <c:pt idx="23">
                  <c:v>847</c:v>
                </c:pt>
                <c:pt idx="24">
                  <c:v>830</c:v>
                </c:pt>
                <c:pt idx="25">
                  <c:v>798</c:v>
                </c:pt>
                <c:pt idx="26">
                  <c:v>782</c:v>
                </c:pt>
                <c:pt idx="27">
                  <c:v>766</c:v>
                </c:pt>
                <c:pt idx="28">
                  <c:v>750</c:v>
                </c:pt>
                <c:pt idx="29">
                  <c:v>726</c:v>
                </c:pt>
                <c:pt idx="30">
                  <c:v>710</c:v>
                </c:pt>
                <c:pt idx="31">
                  <c:v>702</c:v>
                </c:pt>
                <c:pt idx="32">
                  <c:v>702</c:v>
                </c:pt>
                <c:pt idx="33">
                  <c:v>666</c:v>
                </c:pt>
                <c:pt idx="34">
                  <c:v>631</c:v>
                </c:pt>
                <c:pt idx="35">
                  <c:v>596</c:v>
                </c:pt>
                <c:pt idx="36">
                  <c:v>560</c:v>
                </c:pt>
                <c:pt idx="37">
                  <c:v>539</c:v>
                </c:pt>
                <c:pt idx="38">
                  <c:v>518</c:v>
                </c:pt>
                <c:pt idx="39">
                  <c:v>503</c:v>
                </c:pt>
                <c:pt idx="40">
                  <c:v>488</c:v>
                </c:pt>
                <c:pt idx="41">
                  <c:v>473</c:v>
                </c:pt>
                <c:pt idx="42">
                  <c:v>458</c:v>
                </c:pt>
                <c:pt idx="43">
                  <c:v>444</c:v>
                </c:pt>
                <c:pt idx="44">
                  <c:v>429</c:v>
                </c:pt>
                <c:pt idx="45">
                  <c:v>414</c:v>
                </c:pt>
                <c:pt idx="46">
                  <c:v>399</c:v>
                </c:pt>
                <c:pt idx="47">
                  <c:v>384</c:v>
                </c:pt>
                <c:pt idx="48">
                  <c:v>369</c:v>
                </c:pt>
                <c:pt idx="49">
                  <c:v>354</c:v>
                </c:pt>
                <c:pt idx="50">
                  <c:v>340</c:v>
                </c:pt>
                <c:pt idx="51">
                  <c:v>325</c:v>
                </c:pt>
                <c:pt idx="52">
                  <c:v>310</c:v>
                </c:pt>
                <c:pt idx="53">
                  <c:v>295</c:v>
                </c:pt>
                <c:pt idx="54">
                  <c:v>280</c:v>
                </c:pt>
                <c:pt idx="55">
                  <c:v>269</c:v>
                </c:pt>
                <c:pt idx="56">
                  <c:v>259</c:v>
                </c:pt>
                <c:pt idx="57">
                  <c:v>248</c:v>
                </c:pt>
                <c:pt idx="58">
                  <c:v>237</c:v>
                </c:pt>
                <c:pt idx="59">
                  <c:v>226</c:v>
                </c:pt>
                <c:pt idx="60">
                  <c:v>216</c:v>
                </c:pt>
                <c:pt idx="61">
                  <c:v>205</c:v>
                </c:pt>
                <c:pt idx="62">
                  <c:v>202</c:v>
                </c:pt>
                <c:pt idx="63">
                  <c:v>200</c:v>
                </c:pt>
                <c:pt idx="64">
                  <c:v>197</c:v>
                </c:pt>
                <c:pt idx="65">
                  <c:v>194</c:v>
                </c:pt>
                <c:pt idx="66">
                  <c:v>191</c:v>
                </c:pt>
                <c:pt idx="67">
                  <c:v>189</c:v>
                </c:pt>
                <c:pt idx="68">
                  <c:v>186</c:v>
                </c:pt>
                <c:pt idx="69">
                  <c:v>183</c:v>
                </c:pt>
                <c:pt idx="70">
                  <c:v>180</c:v>
                </c:pt>
                <c:pt idx="71">
                  <c:v>178</c:v>
                </c:pt>
                <c:pt idx="72">
                  <c:v>175</c:v>
                </c:pt>
                <c:pt idx="73">
                  <c:v>172</c:v>
                </c:pt>
                <c:pt idx="74">
                  <c:v>169</c:v>
                </c:pt>
                <c:pt idx="75">
                  <c:v>167</c:v>
                </c:pt>
                <c:pt idx="76">
                  <c:v>164</c:v>
                </c:pt>
                <c:pt idx="77">
                  <c:v>161</c:v>
                </c:pt>
                <c:pt idx="78">
                  <c:v>158</c:v>
                </c:pt>
                <c:pt idx="79">
                  <c:v>156</c:v>
                </c:pt>
                <c:pt idx="80">
                  <c:v>153</c:v>
                </c:pt>
                <c:pt idx="81">
                  <c:v>150</c:v>
                </c:pt>
                <c:pt idx="82">
                  <c:v>148</c:v>
                </c:pt>
                <c:pt idx="83">
                  <c:v>145</c:v>
                </c:pt>
                <c:pt idx="84">
                  <c:v>142</c:v>
                </c:pt>
                <c:pt idx="85">
                  <c:v>139</c:v>
                </c:pt>
                <c:pt idx="86">
                  <c:v>137</c:v>
                </c:pt>
                <c:pt idx="87">
                  <c:v>134</c:v>
                </c:pt>
                <c:pt idx="88">
                  <c:v>131</c:v>
                </c:pt>
                <c:pt idx="89">
                  <c:v>128</c:v>
                </c:pt>
                <c:pt idx="90">
                  <c:v>126</c:v>
                </c:pt>
                <c:pt idx="91">
                  <c:v>123</c:v>
                </c:pt>
                <c:pt idx="92">
                  <c:v>117</c:v>
                </c:pt>
                <c:pt idx="93">
                  <c:v>115</c:v>
                </c:pt>
                <c:pt idx="94">
                  <c:v>112</c:v>
                </c:pt>
                <c:pt idx="95">
                  <c:v>109</c:v>
                </c:pt>
                <c:pt idx="96">
                  <c:v>106</c:v>
                </c:pt>
                <c:pt idx="97">
                  <c:v>104</c:v>
                </c:pt>
                <c:pt idx="98">
                  <c:v>101</c:v>
                </c:pt>
                <c:pt idx="99">
                  <c:v>98.7</c:v>
                </c:pt>
                <c:pt idx="100">
                  <c:v>96.4</c:v>
                </c:pt>
                <c:pt idx="101">
                  <c:v>94</c:v>
                </c:pt>
                <c:pt idx="102">
                  <c:v>91.7</c:v>
                </c:pt>
                <c:pt idx="103">
                  <c:v>89.4</c:v>
                </c:pt>
                <c:pt idx="104">
                  <c:v>87.1</c:v>
                </c:pt>
                <c:pt idx="105">
                  <c:v>84.8</c:v>
                </c:pt>
                <c:pt idx="106">
                  <c:v>82.4</c:v>
                </c:pt>
                <c:pt idx="107">
                  <c:v>80.099999999999994</c:v>
                </c:pt>
                <c:pt idx="108">
                  <c:v>77.8</c:v>
                </c:pt>
                <c:pt idx="109">
                  <c:v>77.3</c:v>
                </c:pt>
                <c:pt idx="110">
                  <c:v>76.900000000000006</c:v>
                </c:pt>
                <c:pt idx="111">
                  <c:v>76.400000000000006</c:v>
                </c:pt>
                <c:pt idx="112">
                  <c:v>76</c:v>
                </c:pt>
                <c:pt idx="113">
                  <c:v>75.5</c:v>
                </c:pt>
                <c:pt idx="114">
                  <c:v>75.099999999999994</c:v>
                </c:pt>
                <c:pt idx="115">
                  <c:v>74.599999999999994</c:v>
                </c:pt>
                <c:pt idx="116">
                  <c:v>74.2</c:v>
                </c:pt>
                <c:pt idx="117">
                  <c:v>73.7</c:v>
                </c:pt>
                <c:pt idx="118">
                  <c:v>73.3</c:v>
                </c:pt>
                <c:pt idx="119">
                  <c:v>72.8</c:v>
                </c:pt>
                <c:pt idx="120">
                  <c:v>72.3</c:v>
                </c:pt>
                <c:pt idx="121">
                  <c:v>71.900000000000006</c:v>
                </c:pt>
                <c:pt idx="122">
                  <c:v>71.400000000000006</c:v>
                </c:pt>
                <c:pt idx="123">
                  <c:v>71</c:v>
                </c:pt>
                <c:pt idx="124">
                  <c:v>70.5</c:v>
                </c:pt>
                <c:pt idx="125">
                  <c:v>70.099999999999994</c:v>
                </c:pt>
                <c:pt idx="126">
                  <c:v>69.599999999999994</c:v>
                </c:pt>
                <c:pt idx="127">
                  <c:v>69.2</c:v>
                </c:pt>
                <c:pt idx="128">
                  <c:v>68.7</c:v>
                </c:pt>
                <c:pt idx="129">
                  <c:v>68.3</c:v>
                </c:pt>
                <c:pt idx="130">
                  <c:v>67.8</c:v>
                </c:pt>
                <c:pt idx="131">
                  <c:v>67.3</c:v>
                </c:pt>
                <c:pt idx="132">
                  <c:v>66.900000000000006</c:v>
                </c:pt>
                <c:pt idx="133">
                  <c:v>66.400000000000006</c:v>
                </c:pt>
                <c:pt idx="134">
                  <c:v>66</c:v>
                </c:pt>
                <c:pt idx="135">
                  <c:v>65.5</c:v>
                </c:pt>
                <c:pt idx="136">
                  <c:v>65.099999999999994</c:v>
                </c:pt>
                <c:pt idx="137">
                  <c:v>64.599999999999994</c:v>
                </c:pt>
                <c:pt idx="138">
                  <c:v>64.2</c:v>
                </c:pt>
                <c:pt idx="139">
                  <c:v>63.7</c:v>
                </c:pt>
                <c:pt idx="140">
                  <c:v>63.3</c:v>
                </c:pt>
                <c:pt idx="141">
                  <c:v>62.8</c:v>
                </c:pt>
                <c:pt idx="142">
                  <c:v>62.9</c:v>
                </c:pt>
                <c:pt idx="143">
                  <c:v>62.9</c:v>
                </c:pt>
                <c:pt idx="144">
                  <c:v>63</c:v>
                </c:pt>
                <c:pt idx="145">
                  <c:v>63.1</c:v>
                </c:pt>
                <c:pt idx="146">
                  <c:v>63.2</c:v>
                </c:pt>
                <c:pt idx="147">
                  <c:v>63.2</c:v>
                </c:pt>
                <c:pt idx="148">
                  <c:v>63.3</c:v>
                </c:pt>
                <c:pt idx="149">
                  <c:v>64.2</c:v>
                </c:pt>
                <c:pt idx="150">
                  <c:v>65.099999999999994</c:v>
                </c:pt>
                <c:pt idx="151">
                  <c:v>65.900000000000006</c:v>
                </c:pt>
                <c:pt idx="152">
                  <c:v>66.8</c:v>
                </c:pt>
                <c:pt idx="153">
                  <c:v>67.7</c:v>
                </c:pt>
                <c:pt idx="154">
                  <c:v>68.599999999999994</c:v>
                </c:pt>
                <c:pt idx="155">
                  <c:v>69.400000000000006</c:v>
                </c:pt>
                <c:pt idx="156">
                  <c:v>70.3</c:v>
                </c:pt>
                <c:pt idx="157">
                  <c:v>71.2</c:v>
                </c:pt>
                <c:pt idx="158">
                  <c:v>71.599999999999994</c:v>
                </c:pt>
                <c:pt idx="159">
                  <c:v>71.900000000000006</c:v>
                </c:pt>
                <c:pt idx="160">
                  <c:v>72.3</c:v>
                </c:pt>
                <c:pt idx="161">
                  <c:v>72.7</c:v>
                </c:pt>
                <c:pt idx="162">
                  <c:v>73</c:v>
                </c:pt>
                <c:pt idx="163">
                  <c:v>73.400000000000006</c:v>
                </c:pt>
                <c:pt idx="164">
                  <c:v>73.7</c:v>
                </c:pt>
                <c:pt idx="165">
                  <c:v>74.099999999999994</c:v>
                </c:pt>
                <c:pt idx="166">
                  <c:v>74.5</c:v>
                </c:pt>
                <c:pt idx="167">
                  <c:v>74.8</c:v>
                </c:pt>
                <c:pt idx="168">
                  <c:v>75.2</c:v>
                </c:pt>
                <c:pt idx="169">
                  <c:v>75.2</c:v>
                </c:pt>
                <c:pt idx="170">
                  <c:v>75.099999999999994</c:v>
                </c:pt>
                <c:pt idx="171">
                  <c:v>75.099999999999994</c:v>
                </c:pt>
                <c:pt idx="172">
                  <c:v>75</c:v>
                </c:pt>
                <c:pt idx="173">
                  <c:v>75</c:v>
                </c:pt>
                <c:pt idx="174">
                  <c:v>75</c:v>
                </c:pt>
                <c:pt idx="175">
                  <c:v>74.900000000000006</c:v>
                </c:pt>
                <c:pt idx="176">
                  <c:v>74.900000000000006</c:v>
                </c:pt>
                <c:pt idx="177">
                  <c:v>74.8</c:v>
                </c:pt>
                <c:pt idx="178">
                  <c:v>74.8</c:v>
                </c:pt>
                <c:pt idx="179">
                  <c:v>81</c:v>
                </c:pt>
                <c:pt idx="180">
                  <c:v>87.2</c:v>
                </c:pt>
                <c:pt idx="181">
                  <c:v>93.4</c:v>
                </c:pt>
                <c:pt idx="182">
                  <c:v>99.5</c:v>
                </c:pt>
                <c:pt idx="183">
                  <c:v>106</c:v>
                </c:pt>
                <c:pt idx="184">
                  <c:v>112</c:v>
                </c:pt>
                <c:pt idx="185">
                  <c:v>118</c:v>
                </c:pt>
                <c:pt idx="186">
                  <c:v>124</c:v>
                </c:pt>
                <c:pt idx="187">
                  <c:v>130</c:v>
                </c:pt>
                <c:pt idx="188">
                  <c:v>137</c:v>
                </c:pt>
                <c:pt idx="189">
                  <c:v>143</c:v>
                </c:pt>
                <c:pt idx="190">
                  <c:v>149</c:v>
                </c:pt>
                <c:pt idx="191">
                  <c:v>187</c:v>
                </c:pt>
                <c:pt idx="192">
                  <c:v>210</c:v>
                </c:pt>
                <c:pt idx="193">
                  <c:v>230</c:v>
                </c:pt>
                <c:pt idx="194">
                  <c:v>255</c:v>
                </c:pt>
                <c:pt idx="195">
                  <c:v>288</c:v>
                </c:pt>
                <c:pt idx="196">
                  <c:v>347</c:v>
                </c:pt>
                <c:pt idx="197">
                  <c:v>391</c:v>
                </c:pt>
                <c:pt idx="198">
                  <c:v>466</c:v>
                </c:pt>
                <c:pt idx="199">
                  <c:v>512</c:v>
                </c:pt>
                <c:pt idx="200">
                  <c:v>612</c:v>
                </c:pt>
                <c:pt idx="201">
                  <c:v>789</c:v>
                </c:pt>
                <c:pt idx="202">
                  <c:v>933</c:v>
                </c:pt>
                <c:pt idx="203">
                  <c:v>1160</c:v>
                </c:pt>
                <c:pt idx="204">
                  <c:v>1380</c:v>
                </c:pt>
                <c:pt idx="205">
                  <c:v>1370</c:v>
                </c:pt>
                <c:pt idx="206">
                  <c:v>1410</c:v>
                </c:pt>
                <c:pt idx="207">
                  <c:v>1500</c:v>
                </c:pt>
                <c:pt idx="208">
                  <c:v>1580</c:v>
                </c:pt>
                <c:pt idx="209">
                  <c:v>1340</c:v>
                </c:pt>
                <c:pt idx="210">
                  <c:v>1220</c:v>
                </c:pt>
                <c:pt idx="211">
                  <c:v>1160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B6A1-427A-8129-D9FA960D2CF0}"/>
            </c:ext>
          </c:extLst>
        </c:ser>
        <c:ser>
          <c:idx val="29"/>
          <c:order val="29"/>
          <c:tx>
            <c:strRef>
              <c:f>'спал Селенга Мостовой'!$AE$1</c:f>
              <c:strCache>
                <c:ptCount val="1"/>
                <c:pt idx="0">
                  <c:v>1987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Мостовой'!$AE$2:$AE$213</c:f>
              <c:numCache>
                <c:formatCode>General</c:formatCode>
                <c:ptCount val="212"/>
                <c:pt idx="0">
                  <c:v>1220</c:v>
                </c:pt>
                <c:pt idx="1">
                  <c:v>1200</c:v>
                </c:pt>
                <c:pt idx="2">
                  <c:v>1180</c:v>
                </c:pt>
                <c:pt idx="3">
                  <c:v>1160</c:v>
                </c:pt>
                <c:pt idx="4">
                  <c:v>1120</c:v>
                </c:pt>
                <c:pt idx="5">
                  <c:v>1100</c:v>
                </c:pt>
                <c:pt idx="6">
                  <c:v>1090</c:v>
                </c:pt>
                <c:pt idx="7">
                  <c:v>1080</c:v>
                </c:pt>
                <c:pt idx="8">
                  <c:v>1070</c:v>
                </c:pt>
                <c:pt idx="9">
                  <c:v>1060</c:v>
                </c:pt>
                <c:pt idx="10">
                  <c:v>1060</c:v>
                </c:pt>
                <c:pt idx="11">
                  <c:v>1040</c:v>
                </c:pt>
                <c:pt idx="12">
                  <c:v>1020</c:v>
                </c:pt>
                <c:pt idx="13">
                  <c:v>1020</c:v>
                </c:pt>
                <c:pt idx="14">
                  <c:v>1000</c:v>
                </c:pt>
                <c:pt idx="15">
                  <c:v>983</c:v>
                </c:pt>
                <c:pt idx="16">
                  <c:v>966</c:v>
                </c:pt>
                <c:pt idx="17">
                  <c:v>966</c:v>
                </c:pt>
                <c:pt idx="18">
                  <c:v>949</c:v>
                </c:pt>
                <c:pt idx="19">
                  <c:v>932</c:v>
                </c:pt>
                <c:pt idx="20">
                  <c:v>915</c:v>
                </c:pt>
                <c:pt idx="21">
                  <c:v>906</c:v>
                </c:pt>
                <c:pt idx="22">
                  <c:v>898</c:v>
                </c:pt>
                <c:pt idx="23">
                  <c:v>881</c:v>
                </c:pt>
                <c:pt idx="24">
                  <c:v>872</c:v>
                </c:pt>
                <c:pt idx="25">
                  <c:v>864</c:v>
                </c:pt>
                <c:pt idx="26">
                  <c:v>847</c:v>
                </c:pt>
                <c:pt idx="27">
                  <c:v>830</c:v>
                </c:pt>
                <c:pt idx="28">
                  <c:v>814</c:v>
                </c:pt>
                <c:pt idx="29">
                  <c:v>806</c:v>
                </c:pt>
                <c:pt idx="30">
                  <c:v>790</c:v>
                </c:pt>
                <c:pt idx="31">
                  <c:v>782</c:v>
                </c:pt>
                <c:pt idx="32">
                  <c:v>774</c:v>
                </c:pt>
                <c:pt idx="33">
                  <c:v>774</c:v>
                </c:pt>
                <c:pt idx="34">
                  <c:v>610</c:v>
                </c:pt>
                <c:pt idx="35">
                  <c:v>426</c:v>
                </c:pt>
                <c:pt idx="36">
                  <c:v>335</c:v>
                </c:pt>
                <c:pt idx="37">
                  <c:v>261</c:v>
                </c:pt>
                <c:pt idx="38">
                  <c:v>286</c:v>
                </c:pt>
                <c:pt idx="39">
                  <c:v>276</c:v>
                </c:pt>
                <c:pt idx="40">
                  <c:v>265</c:v>
                </c:pt>
                <c:pt idx="41">
                  <c:v>255</c:v>
                </c:pt>
                <c:pt idx="42">
                  <c:v>245</c:v>
                </c:pt>
                <c:pt idx="43">
                  <c:v>234</c:v>
                </c:pt>
                <c:pt idx="44">
                  <c:v>224</c:v>
                </c:pt>
                <c:pt idx="45">
                  <c:v>214</c:v>
                </c:pt>
                <c:pt idx="46">
                  <c:v>204</c:v>
                </c:pt>
                <c:pt idx="47">
                  <c:v>193</c:v>
                </c:pt>
                <c:pt idx="48">
                  <c:v>183</c:v>
                </c:pt>
                <c:pt idx="49">
                  <c:v>189</c:v>
                </c:pt>
                <c:pt idx="50">
                  <c:v>194</c:v>
                </c:pt>
                <c:pt idx="51">
                  <c:v>200</c:v>
                </c:pt>
                <c:pt idx="52">
                  <c:v>205</c:v>
                </c:pt>
                <c:pt idx="53">
                  <c:v>211</c:v>
                </c:pt>
                <c:pt idx="54">
                  <c:v>211</c:v>
                </c:pt>
                <c:pt idx="55">
                  <c:v>210</c:v>
                </c:pt>
                <c:pt idx="56">
                  <c:v>210</c:v>
                </c:pt>
                <c:pt idx="57">
                  <c:v>210</c:v>
                </c:pt>
                <c:pt idx="58">
                  <c:v>210</c:v>
                </c:pt>
                <c:pt idx="59">
                  <c:v>209</c:v>
                </c:pt>
                <c:pt idx="60">
                  <c:v>209</c:v>
                </c:pt>
                <c:pt idx="61">
                  <c:v>209</c:v>
                </c:pt>
                <c:pt idx="62">
                  <c:v>208</c:v>
                </c:pt>
                <c:pt idx="63">
                  <c:v>208</c:v>
                </c:pt>
                <c:pt idx="64">
                  <c:v>208</c:v>
                </c:pt>
                <c:pt idx="65">
                  <c:v>208</c:v>
                </c:pt>
                <c:pt idx="66">
                  <c:v>207</c:v>
                </c:pt>
                <c:pt idx="67">
                  <c:v>207</c:v>
                </c:pt>
                <c:pt idx="68">
                  <c:v>205</c:v>
                </c:pt>
                <c:pt idx="69">
                  <c:v>203</c:v>
                </c:pt>
                <c:pt idx="70">
                  <c:v>201</c:v>
                </c:pt>
                <c:pt idx="71">
                  <c:v>199</c:v>
                </c:pt>
                <c:pt idx="72">
                  <c:v>198</c:v>
                </c:pt>
                <c:pt idx="73">
                  <c:v>196</c:v>
                </c:pt>
                <c:pt idx="74">
                  <c:v>194</c:v>
                </c:pt>
                <c:pt idx="75">
                  <c:v>192</c:v>
                </c:pt>
                <c:pt idx="76">
                  <c:v>190</c:v>
                </c:pt>
                <c:pt idx="77">
                  <c:v>188</c:v>
                </c:pt>
                <c:pt idx="78">
                  <c:v>187</c:v>
                </c:pt>
                <c:pt idx="79">
                  <c:v>186</c:v>
                </c:pt>
                <c:pt idx="80">
                  <c:v>184</c:v>
                </c:pt>
                <c:pt idx="81">
                  <c:v>183</c:v>
                </c:pt>
                <c:pt idx="82">
                  <c:v>182</c:v>
                </c:pt>
                <c:pt idx="83">
                  <c:v>181</c:v>
                </c:pt>
                <c:pt idx="84">
                  <c:v>180</c:v>
                </c:pt>
                <c:pt idx="85">
                  <c:v>179</c:v>
                </c:pt>
                <c:pt idx="86">
                  <c:v>179</c:v>
                </c:pt>
                <c:pt idx="87">
                  <c:v>178</c:v>
                </c:pt>
                <c:pt idx="88">
                  <c:v>177</c:v>
                </c:pt>
                <c:pt idx="89">
                  <c:v>176</c:v>
                </c:pt>
                <c:pt idx="90">
                  <c:v>176</c:v>
                </c:pt>
                <c:pt idx="91">
                  <c:v>175</c:v>
                </c:pt>
                <c:pt idx="92">
                  <c:v>174</c:v>
                </c:pt>
                <c:pt idx="93">
                  <c:v>173</c:v>
                </c:pt>
                <c:pt idx="94">
                  <c:v>172</c:v>
                </c:pt>
                <c:pt idx="95">
                  <c:v>172</c:v>
                </c:pt>
                <c:pt idx="96">
                  <c:v>171</c:v>
                </c:pt>
                <c:pt idx="97">
                  <c:v>170</c:v>
                </c:pt>
                <c:pt idx="98">
                  <c:v>169</c:v>
                </c:pt>
                <c:pt idx="99">
                  <c:v>167</c:v>
                </c:pt>
                <c:pt idx="100">
                  <c:v>166</c:v>
                </c:pt>
                <c:pt idx="101">
                  <c:v>164</c:v>
                </c:pt>
                <c:pt idx="102">
                  <c:v>163</c:v>
                </c:pt>
                <c:pt idx="103">
                  <c:v>161</c:v>
                </c:pt>
                <c:pt idx="104">
                  <c:v>160</c:v>
                </c:pt>
                <c:pt idx="105">
                  <c:v>158</c:v>
                </c:pt>
                <c:pt idx="106">
                  <c:v>157</c:v>
                </c:pt>
                <c:pt idx="107">
                  <c:v>155</c:v>
                </c:pt>
                <c:pt idx="108">
                  <c:v>154</c:v>
                </c:pt>
                <c:pt idx="109">
                  <c:v>153</c:v>
                </c:pt>
                <c:pt idx="110">
                  <c:v>151</c:v>
                </c:pt>
                <c:pt idx="111">
                  <c:v>150</c:v>
                </c:pt>
                <c:pt idx="112">
                  <c:v>148</c:v>
                </c:pt>
                <c:pt idx="113">
                  <c:v>147</c:v>
                </c:pt>
                <c:pt idx="114">
                  <c:v>145</c:v>
                </c:pt>
                <c:pt idx="115">
                  <c:v>143</c:v>
                </c:pt>
                <c:pt idx="116">
                  <c:v>141</c:v>
                </c:pt>
                <c:pt idx="117">
                  <c:v>139</c:v>
                </c:pt>
                <c:pt idx="118">
                  <c:v>137</c:v>
                </c:pt>
                <c:pt idx="119">
                  <c:v>135</c:v>
                </c:pt>
                <c:pt idx="120">
                  <c:v>133</c:v>
                </c:pt>
                <c:pt idx="121">
                  <c:v>130</c:v>
                </c:pt>
                <c:pt idx="122">
                  <c:v>128</c:v>
                </c:pt>
                <c:pt idx="123">
                  <c:v>126</c:v>
                </c:pt>
                <c:pt idx="124">
                  <c:v>124</c:v>
                </c:pt>
                <c:pt idx="125">
                  <c:v>122</c:v>
                </c:pt>
                <c:pt idx="126">
                  <c:v>120</c:v>
                </c:pt>
                <c:pt idx="127">
                  <c:v>118</c:v>
                </c:pt>
                <c:pt idx="128">
                  <c:v>116</c:v>
                </c:pt>
                <c:pt idx="129">
                  <c:v>114</c:v>
                </c:pt>
                <c:pt idx="130">
                  <c:v>113</c:v>
                </c:pt>
                <c:pt idx="131">
                  <c:v>112</c:v>
                </c:pt>
                <c:pt idx="132">
                  <c:v>110</c:v>
                </c:pt>
                <c:pt idx="133">
                  <c:v>108</c:v>
                </c:pt>
                <c:pt idx="134">
                  <c:v>107</c:v>
                </c:pt>
                <c:pt idx="135">
                  <c:v>106</c:v>
                </c:pt>
                <c:pt idx="136">
                  <c:v>104</c:v>
                </c:pt>
                <c:pt idx="137">
                  <c:v>102</c:v>
                </c:pt>
                <c:pt idx="138">
                  <c:v>101</c:v>
                </c:pt>
                <c:pt idx="139">
                  <c:v>99.7</c:v>
                </c:pt>
                <c:pt idx="140">
                  <c:v>98.4</c:v>
                </c:pt>
                <c:pt idx="141">
                  <c:v>97.1</c:v>
                </c:pt>
                <c:pt idx="142">
                  <c:v>95.8</c:v>
                </c:pt>
                <c:pt idx="143">
                  <c:v>94.5</c:v>
                </c:pt>
                <c:pt idx="144">
                  <c:v>93.2</c:v>
                </c:pt>
                <c:pt idx="145">
                  <c:v>93</c:v>
                </c:pt>
                <c:pt idx="146">
                  <c:v>92.8</c:v>
                </c:pt>
                <c:pt idx="147">
                  <c:v>92.6</c:v>
                </c:pt>
                <c:pt idx="148">
                  <c:v>92.4</c:v>
                </c:pt>
                <c:pt idx="149">
                  <c:v>92.2</c:v>
                </c:pt>
                <c:pt idx="150">
                  <c:v>92</c:v>
                </c:pt>
                <c:pt idx="151">
                  <c:v>91.8</c:v>
                </c:pt>
                <c:pt idx="152">
                  <c:v>91.6</c:v>
                </c:pt>
                <c:pt idx="153">
                  <c:v>91.4</c:v>
                </c:pt>
                <c:pt idx="154">
                  <c:v>91.2</c:v>
                </c:pt>
                <c:pt idx="155">
                  <c:v>91</c:v>
                </c:pt>
                <c:pt idx="156">
                  <c:v>90.8</c:v>
                </c:pt>
                <c:pt idx="157">
                  <c:v>91.3</c:v>
                </c:pt>
                <c:pt idx="158">
                  <c:v>91.7</c:v>
                </c:pt>
                <c:pt idx="159">
                  <c:v>92.2</c:v>
                </c:pt>
                <c:pt idx="160">
                  <c:v>92.6</c:v>
                </c:pt>
                <c:pt idx="161">
                  <c:v>93.1</c:v>
                </c:pt>
                <c:pt idx="162">
                  <c:v>93.6</c:v>
                </c:pt>
                <c:pt idx="163">
                  <c:v>94</c:v>
                </c:pt>
                <c:pt idx="164">
                  <c:v>94.5</c:v>
                </c:pt>
                <c:pt idx="165">
                  <c:v>94.9</c:v>
                </c:pt>
                <c:pt idx="166">
                  <c:v>95.4</c:v>
                </c:pt>
                <c:pt idx="167">
                  <c:v>96.5</c:v>
                </c:pt>
                <c:pt idx="168">
                  <c:v>97.6</c:v>
                </c:pt>
                <c:pt idx="169">
                  <c:v>98.7</c:v>
                </c:pt>
                <c:pt idx="170">
                  <c:v>99.8</c:v>
                </c:pt>
                <c:pt idx="171">
                  <c:v>101</c:v>
                </c:pt>
                <c:pt idx="172">
                  <c:v>102</c:v>
                </c:pt>
                <c:pt idx="173">
                  <c:v>103</c:v>
                </c:pt>
                <c:pt idx="174">
                  <c:v>105</c:v>
                </c:pt>
                <c:pt idx="175">
                  <c:v>106</c:v>
                </c:pt>
                <c:pt idx="176">
                  <c:v>108</c:v>
                </c:pt>
                <c:pt idx="177">
                  <c:v>109</c:v>
                </c:pt>
                <c:pt idx="178">
                  <c:v>111</c:v>
                </c:pt>
                <c:pt idx="179">
                  <c:v>112</c:v>
                </c:pt>
                <c:pt idx="180">
                  <c:v>114</c:v>
                </c:pt>
                <c:pt idx="181">
                  <c:v>115</c:v>
                </c:pt>
                <c:pt idx="182">
                  <c:v>120</c:v>
                </c:pt>
                <c:pt idx="183">
                  <c:v>125</c:v>
                </c:pt>
                <c:pt idx="184">
                  <c:v>129</c:v>
                </c:pt>
                <c:pt idx="185">
                  <c:v>134</c:v>
                </c:pt>
                <c:pt idx="186">
                  <c:v>139</c:v>
                </c:pt>
                <c:pt idx="187">
                  <c:v>144</c:v>
                </c:pt>
                <c:pt idx="188">
                  <c:v>152</c:v>
                </c:pt>
                <c:pt idx="189">
                  <c:v>159</c:v>
                </c:pt>
                <c:pt idx="190">
                  <c:v>167</c:v>
                </c:pt>
                <c:pt idx="191">
                  <c:v>175</c:v>
                </c:pt>
                <c:pt idx="192">
                  <c:v>183</c:v>
                </c:pt>
                <c:pt idx="193">
                  <c:v>190</c:v>
                </c:pt>
                <c:pt idx="194">
                  <c:v>198</c:v>
                </c:pt>
                <c:pt idx="195">
                  <c:v>211</c:v>
                </c:pt>
                <c:pt idx="196">
                  <c:v>224</c:v>
                </c:pt>
                <c:pt idx="197">
                  <c:v>237</c:v>
                </c:pt>
                <c:pt idx="198">
                  <c:v>250</c:v>
                </c:pt>
                <c:pt idx="199">
                  <c:v>279</c:v>
                </c:pt>
                <c:pt idx="200">
                  <c:v>308</c:v>
                </c:pt>
                <c:pt idx="201">
                  <c:v>338</c:v>
                </c:pt>
                <c:pt idx="202">
                  <c:v>367</c:v>
                </c:pt>
                <c:pt idx="203">
                  <c:v>437</c:v>
                </c:pt>
                <c:pt idx="204">
                  <c:v>508</c:v>
                </c:pt>
                <c:pt idx="205">
                  <c:v>578</c:v>
                </c:pt>
                <c:pt idx="206">
                  <c:v>724</c:v>
                </c:pt>
                <c:pt idx="207">
                  <c:v>874</c:v>
                </c:pt>
                <c:pt idx="208">
                  <c:v>1100</c:v>
                </c:pt>
                <c:pt idx="209">
                  <c:v>1280</c:v>
                </c:pt>
                <c:pt idx="210">
                  <c:v>1260</c:v>
                </c:pt>
                <c:pt idx="211">
                  <c:v>1150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B6A1-427A-8129-D9FA960D2CF0}"/>
            </c:ext>
          </c:extLst>
        </c:ser>
        <c:ser>
          <c:idx val="30"/>
          <c:order val="30"/>
          <c:tx>
            <c:strRef>
              <c:f>'спал Селенга Мостовой'!$AF$1</c:f>
              <c:strCache>
                <c:ptCount val="1"/>
                <c:pt idx="0">
                  <c:v>1988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Мостовой'!$AF$2:$AF$213</c:f>
              <c:numCache>
                <c:formatCode>General</c:formatCode>
                <c:ptCount val="212"/>
                <c:pt idx="0">
                  <c:v>1210</c:v>
                </c:pt>
                <c:pt idx="1">
                  <c:v>1190</c:v>
                </c:pt>
                <c:pt idx="2">
                  <c:v>1180</c:v>
                </c:pt>
                <c:pt idx="3">
                  <c:v>1170</c:v>
                </c:pt>
                <c:pt idx="4">
                  <c:v>1150</c:v>
                </c:pt>
                <c:pt idx="5">
                  <c:v>1140</c:v>
                </c:pt>
                <c:pt idx="6">
                  <c:v>1120</c:v>
                </c:pt>
                <c:pt idx="7">
                  <c:v>1090</c:v>
                </c:pt>
                <c:pt idx="8">
                  <c:v>1090</c:v>
                </c:pt>
                <c:pt idx="9">
                  <c:v>1090</c:v>
                </c:pt>
                <c:pt idx="10">
                  <c:v>1060</c:v>
                </c:pt>
                <c:pt idx="11">
                  <c:v>1040</c:v>
                </c:pt>
                <c:pt idx="12">
                  <c:v>1020</c:v>
                </c:pt>
                <c:pt idx="13">
                  <c:v>1010</c:v>
                </c:pt>
                <c:pt idx="14">
                  <c:v>997</c:v>
                </c:pt>
                <c:pt idx="15">
                  <c:v>980</c:v>
                </c:pt>
                <c:pt idx="16">
                  <c:v>971</c:v>
                </c:pt>
                <c:pt idx="17">
                  <c:v>954</c:v>
                </c:pt>
                <c:pt idx="18">
                  <c:v>930</c:v>
                </c:pt>
                <c:pt idx="19">
                  <c:v>914</c:v>
                </c:pt>
                <c:pt idx="20">
                  <c:v>905</c:v>
                </c:pt>
                <c:pt idx="21">
                  <c:v>873</c:v>
                </c:pt>
                <c:pt idx="22">
                  <c:v>858</c:v>
                </c:pt>
                <c:pt idx="23">
                  <c:v>843</c:v>
                </c:pt>
                <c:pt idx="24">
                  <c:v>836</c:v>
                </c:pt>
                <c:pt idx="25">
                  <c:v>836</c:v>
                </c:pt>
                <c:pt idx="26">
                  <c:v>814</c:v>
                </c:pt>
                <c:pt idx="27">
                  <c:v>799</c:v>
                </c:pt>
                <c:pt idx="28">
                  <c:v>785</c:v>
                </c:pt>
                <c:pt idx="29">
                  <c:v>765</c:v>
                </c:pt>
                <c:pt idx="30">
                  <c:v>737</c:v>
                </c:pt>
                <c:pt idx="31">
                  <c:v>724</c:v>
                </c:pt>
                <c:pt idx="32">
                  <c:v>724</c:v>
                </c:pt>
                <c:pt idx="33">
                  <c:v>676</c:v>
                </c:pt>
                <c:pt idx="34">
                  <c:v>628</c:v>
                </c:pt>
                <c:pt idx="35">
                  <c:v>590</c:v>
                </c:pt>
                <c:pt idx="36">
                  <c:v>515</c:v>
                </c:pt>
                <c:pt idx="37">
                  <c:v>473</c:v>
                </c:pt>
                <c:pt idx="38">
                  <c:v>435</c:v>
                </c:pt>
                <c:pt idx="39">
                  <c:v>382</c:v>
                </c:pt>
                <c:pt idx="40">
                  <c:v>345</c:v>
                </c:pt>
                <c:pt idx="41">
                  <c:v>301</c:v>
                </c:pt>
                <c:pt idx="42">
                  <c:v>280</c:v>
                </c:pt>
                <c:pt idx="43">
                  <c:v>267</c:v>
                </c:pt>
                <c:pt idx="44">
                  <c:v>275</c:v>
                </c:pt>
                <c:pt idx="45">
                  <c:v>277</c:v>
                </c:pt>
                <c:pt idx="46">
                  <c:v>279</c:v>
                </c:pt>
                <c:pt idx="47">
                  <c:v>280</c:v>
                </c:pt>
                <c:pt idx="48">
                  <c:v>282</c:v>
                </c:pt>
                <c:pt idx="49">
                  <c:v>285</c:v>
                </c:pt>
                <c:pt idx="50">
                  <c:v>286</c:v>
                </c:pt>
                <c:pt idx="51">
                  <c:v>287</c:v>
                </c:pt>
                <c:pt idx="52">
                  <c:v>289</c:v>
                </c:pt>
                <c:pt idx="53">
                  <c:v>291</c:v>
                </c:pt>
                <c:pt idx="54">
                  <c:v>286</c:v>
                </c:pt>
                <c:pt idx="55">
                  <c:v>281</c:v>
                </c:pt>
                <c:pt idx="56">
                  <c:v>277</c:v>
                </c:pt>
                <c:pt idx="57">
                  <c:v>272</c:v>
                </c:pt>
                <c:pt idx="58">
                  <c:v>267</c:v>
                </c:pt>
                <c:pt idx="59">
                  <c:v>262</c:v>
                </c:pt>
                <c:pt idx="60">
                  <c:v>256</c:v>
                </c:pt>
                <c:pt idx="61">
                  <c:v>250</c:v>
                </c:pt>
                <c:pt idx="62">
                  <c:v>244</c:v>
                </c:pt>
                <c:pt idx="63">
                  <c:v>238</c:v>
                </c:pt>
                <c:pt idx="64">
                  <c:v>231</c:v>
                </c:pt>
                <c:pt idx="65">
                  <c:v>225</c:v>
                </c:pt>
                <c:pt idx="66">
                  <c:v>219</c:v>
                </c:pt>
                <c:pt idx="67">
                  <c:v>213</c:v>
                </c:pt>
                <c:pt idx="68">
                  <c:v>207</c:v>
                </c:pt>
                <c:pt idx="69">
                  <c:v>202</c:v>
                </c:pt>
                <c:pt idx="70">
                  <c:v>198</c:v>
                </c:pt>
                <c:pt idx="71">
                  <c:v>193</c:v>
                </c:pt>
                <c:pt idx="72">
                  <c:v>189</c:v>
                </c:pt>
                <c:pt idx="73">
                  <c:v>184</c:v>
                </c:pt>
                <c:pt idx="74">
                  <c:v>180</c:v>
                </c:pt>
                <c:pt idx="75">
                  <c:v>175</c:v>
                </c:pt>
                <c:pt idx="76">
                  <c:v>171</c:v>
                </c:pt>
                <c:pt idx="77">
                  <c:v>166</c:v>
                </c:pt>
                <c:pt idx="78">
                  <c:v>162</c:v>
                </c:pt>
                <c:pt idx="79">
                  <c:v>157</c:v>
                </c:pt>
                <c:pt idx="80">
                  <c:v>156</c:v>
                </c:pt>
                <c:pt idx="81">
                  <c:v>154</c:v>
                </c:pt>
                <c:pt idx="82">
                  <c:v>153</c:v>
                </c:pt>
                <c:pt idx="83">
                  <c:v>152</c:v>
                </c:pt>
                <c:pt idx="84">
                  <c:v>151</c:v>
                </c:pt>
                <c:pt idx="85">
                  <c:v>149</c:v>
                </c:pt>
                <c:pt idx="86">
                  <c:v>148</c:v>
                </c:pt>
                <c:pt idx="87">
                  <c:v>147</c:v>
                </c:pt>
                <c:pt idx="88">
                  <c:v>145</c:v>
                </c:pt>
                <c:pt idx="89">
                  <c:v>144</c:v>
                </c:pt>
                <c:pt idx="90">
                  <c:v>143</c:v>
                </c:pt>
                <c:pt idx="91">
                  <c:v>142</c:v>
                </c:pt>
                <c:pt idx="92">
                  <c:v>140</c:v>
                </c:pt>
                <c:pt idx="93">
                  <c:v>139</c:v>
                </c:pt>
                <c:pt idx="94">
                  <c:v>139</c:v>
                </c:pt>
                <c:pt idx="95">
                  <c:v>138</c:v>
                </c:pt>
                <c:pt idx="96">
                  <c:v>137</c:v>
                </c:pt>
                <c:pt idx="97">
                  <c:v>136</c:v>
                </c:pt>
                <c:pt idx="98">
                  <c:v>135</c:v>
                </c:pt>
                <c:pt idx="99">
                  <c:v>134</c:v>
                </c:pt>
                <c:pt idx="100">
                  <c:v>134</c:v>
                </c:pt>
                <c:pt idx="101">
                  <c:v>133</c:v>
                </c:pt>
                <c:pt idx="102">
                  <c:v>133</c:v>
                </c:pt>
                <c:pt idx="103">
                  <c:v>132</c:v>
                </c:pt>
                <c:pt idx="104">
                  <c:v>132</c:v>
                </c:pt>
                <c:pt idx="105">
                  <c:v>131</c:v>
                </c:pt>
                <c:pt idx="106">
                  <c:v>131</c:v>
                </c:pt>
                <c:pt idx="107">
                  <c:v>130</c:v>
                </c:pt>
                <c:pt idx="108">
                  <c:v>130</c:v>
                </c:pt>
                <c:pt idx="109">
                  <c:v>129</c:v>
                </c:pt>
                <c:pt idx="110">
                  <c:v>129</c:v>
                </c:pt>
                <c:pt idx="111">
                  <c:v>128</c:v>
                </c:pt>
                <c:pt idx="112">
                  <c:v>128</c:v>
                </c:pt>
                <c:pt idx="113">
                  <c:v>128</c:v>
                </c:pt>
                <c:pt idx="114">
                  <c:v>128</c:v>
                </c:pt>
                <c:pt idx="115">
                  <c:v>127</c:v>
                </c:pt>
                <c:pt idx="116">
                  <c:v>127</c:v>
                </c:pt>
                <c:pt idx="117">
                  <c:v>127</c:v>
                </c:pt>
                <c:pt idx="118">
                  <c:v>127</c:v>
                </c:pt>
                <c:pt idx="119">
                  <c:v>126</c:v>
                </c:pt>
                <c:pt idx="120">
                  <c:v>126</c:v>
                </c:pt>
                <c:pt idx="121">
                  <c:v>125</c:v>
                </c:pt>
                <c:pt idx="122">
                  <c:v>125</c:v>
                </c:pt>
                <c:pt idx="123">
                  <c:v>124</c:v>
                </c:pt>
                <c:pt idx="124">
                  <c:v>123</c:v>
                </c:pt>
                <c:pt idx="125">
                  <c:v>123</c:v>
                </c:pt>
                <c:pt idx="126">
                  <c:v>122</c:v>
                </c:pt>
                <c:pt idx="127">
                  <c:v>121</c:v>
                </c:pt>
                <c:pt idx="128">
                  <c:v>120</c:v>
                </c:pt>
                <c:pt idx="129">
                  <c:v>120</c:v>
                </c:pt>
                <c:pt idx="130">
                  <c:v>119</c:v>
                </c:pt>
                <c:pt idx="131">
                  <c:v>119</c:v>
                </c:pt>
                <c:pt idx="132">
                  <c:v>118</c:v>
                </c:pt>
                <c:pt idx="133">
                  <c:v>118</c:v>
                </c:pt>
                <c:pt idx="134">
                  <c:v>117</c:v>
                </c:pt>
                <c:pt idx="135">
                  <c:v>117</c:v>
                </c:pt>
                <c:pt idx="136">
                  <c:v>117</c:v>
                </c:pt>
                <c:pt idx="137">
                  <c:v>116</c:v>
                </c:pt>
                <c:pt idx="138">
                  <c:v>116</c:v>
                </c:pt>
                <c:pt idx="139">
                  <c:v>115</c:v>
                </c:pt>
                <c:pt idx="140">
                  <c:v>115</c:v>
                </c:pt>
                <c:pt idx="141">
                  <c:v>116</c:v>
                </c:pt>
                <c:pt idx="142">
                  <c:v>117</c:v>
                </c:pt>
                <c:pt idx="143">
                  <c:v>118</c:v>
                </c:pt>
                <c:pt idx="144">
                  <c:v>120</c:v>
                </c:pt>
                <c:pt idx="145">
                  <c:v>121</c:v>
                </c:pt>
                <c:pt idx="146">
                  <c:v>122</c:v>
                </c:pt>
                <c:pt idx="147">
                  <c:v>123</c:v>
                </c:pt>
                <c:pt idx="148">
                  <c:v>124</c:v>
                </c:pt>
                <c:pt idx="149">
                  <c:v>125</c:v>
                </c:pt>
                <c:pt idx="150">
                  <c:v>127</c:v>
                </c:pt>
                <c:pt idx="151">
                  <c:v>128</c:v>
                </c:pt>
                <c:pt idx="152">
                  <c:v>130</c:v>
                </c:pt>
                <c:pt idx="153">
                  <c:v>131</c:v>
                </c:pt>
                <c:pt idx="154">
                  <c:v>132</c:v>
                </c:pt>
                <c:pt idx="155">
                  <c:v>134</c:v>
                </c:pt>
                <c:pt idx="156">
                  <c:v>135</c:v>
                </c:pt>
                <c:pt idx="157">
                  <c:v>137</c:v>
                </c:pt>
                <c:pt idx="158">
                  <c:v>138</c:v>
                </c:pt>
                <c:pt idx="159">
                  <c:v>139</c:v>
                </c:pt>
                <c:pt idx="160">
                  <c:v>140</c:v>
                </c:pt>
                <c:pt idx="161">
                  <c:v>141</c:v>
                </c:pt>
                <c:pt idx="162">
                  <c:v>142</c:v>
                </c:pt>
                <c:pt idx="163">
                  <c:v>143</c:v>
                </c:pt>
                <c:pt idx="164">
                  <c:v>144</c:v>
                </c:pt>
                <c:pt idx="165">
                  <c:v>145</c:v>
                </c:pt>
                <c:pt idx="166">
                  <c:v>146</c:v>
                </c:pt>
                <c:pt idx="167">
                  <c:v>147</c:v>
                </c:pt>
                <c:pt idx="168">
                  <c:v>148</c:v>
                </c:pt>
                <c:pt idx="169">
                  <c:v>149</c:v>
                </c:pt>
                <c:pt idx="170">
                  <c:v>150</c:v>
                </c:pt>
                <c:pt idx="171">
                  <c:v>151</c:v>
                </c:pt>
                <c:pt idx="172">
                  <c:v>152</c:v>
                </c:pt>
                <c:pt idx="173">
                  <c:v>153</c:v>
                </c:pt>
                <c:pt idx="174">
                  <c:v>154</c:v>
                </c:pt>
                <c:pt idx="175">
                  <c:v>155</c:v>
                </c:pt>
                <c:pt idx="176">
                  <c:v>156</c:v>
                </c:pt>
                <c:pt idx="177">
                  <c:v>157</c:v>
                </c:pt>
                <c:pt idx="178">
                  <c:v>158</c:v>
                </c:pt>
                <c:pt idx="179">
                  <c:v>159</c:v>
                </c:pt>
                <c:pt idx="180">
                  <c:v>169</c:v>
                </c:pt>
                <c:pt idx="181">
                  <c:v>172</c:v>
                </c:pt>
                <c:pt idx="182">
                  <c:v>169</c:v>
                </c:pt>
                <c:pt idx="183">
                  <c:v>197</c:v>
                </c:pt>
                <c:pt idx="184">
                  <c:v>201</c:v>
                </c:pt>
                <c:pt idx="185">
                  <c:v>214</c:v>
                </c:pt>
                <c:pt idx="186">
                  <c:v>223</c:v>
                </c:pt>
                <c:pt idx="187">
                  <c:v>235</c:v>
                </c:pt>
                <c:pt idx="188">
                  <c:v>253</c:v>
                </c:pt>
                <c:pt idx="189">
                  <c:v>273</c:v>
                </c:pt>
                <c:pt idx="190">
                  <c:v>283</c:v>
                </c:pt>
                <c:pt idx="191">
                  <c:v>284</c:v>
                </c:pt>
                <c:pt idx="192">
                  <c:v>283</c:v>
                </c:pt>
                <c:pt idx="193">
                  <c:v>303</c:v>
                </c:pt>
                <c:pt idx="194">
                  <c:v>342</c:v>
                </c:pt>
                <c:pt idx="195">
                  <c:v>392</c:v>
                </c:pt>
                <c:pt idx="196">
                  <c:v>422</c:v>
                </c:pt>
                <c:pt idx="197">
                  <c:v>488</c:v>
                </c:pt>
                <c:pt idx="198">
                  <c:v>536</c:v>
                </c:pt>
                <c:pt idx="199">
                  <c:v>560</c:v>
                </c:pt>
                <c:pt idx="200">
                  <c:v>688</c:v>
                </c:pt>
                <c:pt idx="201">
                  <c:v>830</c:v>
                </c:pt>
                <c:pt idx="202">
                  <c:v>911</c:v>
                </c:pt>
                <c:pt idx="203">
                  <c:v>770</c:v>
                </c:pt>
                <c:pt idx="204">
                  <c:v>889</c:v>
                </c:pt>
                <c:pt idx="205">
                  <c:v>935</c:v>
                </c:pt>
                <c:pt idx="206">
                  <c:v>955</c:v>
                </c:pt>
                <c:pt idx="207">
                  <c:v>787</c:v>
                </c:pt>
                <c:pt idx="208">
                  <c:v>683</c:v>
                </c:pt>
                <c:pt idx="209">
                  <c:v>664</c:v>
                </c:pt>
                <c:pt idx="210">
                  <c:v>652</c:v>
                </c:pt>
                <c:pt idx="211">
                  <c:v>633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B6A1-427A-8129-D9FA960D2CF0}"/>
            </c:ext>
          </c:extLst>
        </c:ser>
        <c:ser>
          <c:idx val="31"/>
          <c:order val="31"/>
          <c:tx>
            <c:strRef>
              <c:f>'спал Селенга Мостовой'!$AG$1</c:f>
              <c:strCache>
                <c:ptCount val="1"/>
                <c:pt idx="0">
                  <c:v>1989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Мостовой'!$AG$2:$AG$213</c:f>
              <c:numCache>
                <c:formatCode>General</c:formatCode>
                <c:ptCount val="212"/>
                <c:pt idx="0">
                  <c:v>1210</c:v>
                </c:pt>
                <c:pt idx="1">
                  <c:v>1210</c:v>
                </c:pt>
                <c:pt idx="2">
                  <c:v>1220</c:v>
                </c:pt>
                <c:pt idx="3">
                  <c:v>1250</c:v>
                </c:pt>
                <c:pt idx="4">
                  <c:v>1270</c:v>
                </c:pt>
                <c:pt idx="5">
                  <c:v>1270</c:v>
                </c:pt>
                <c:pt idx="6">
                  <c:v>1280</c:v>
                </c:pt>
                <c:pt idx="7">
                  <c:v>1280</c:v>
                </c:pt>
                <c:pt idx="8">
                  <c:v>1290</c:v>
                </c:pt>
                <c:pt idx="9">
                  <c:v>1280</c:v>
                </c:pt>
                <c:pt idx="10">
                  <c:v>1250</c:v>
                </c:pt>
                <c:pt idx="11">
                  <c:v>1200</c:v>
                </c:pt>
                <c:pt idx="12">
                  <c:v>1160</c:v>
                </c:pt>
                <c:pt idx="13">
                  <c:v>1160</c:v>
                </c:pt>
                <c:pt idx="14">
                  <c:v>1140</c:v>
                </c:pt>
                <c:pt idx="15">
                  <c:v>1120</c:v>
                </c:pt>
                <c:pt idx="16">
                  <c:v>1110</c:v>
                </c:pt>
                <c:pt idx="17">
                  <c:v>1090</c:v>
                </c:pt>
                <c:pt idx="18">
                  <c:v>1050</c:v>
                </c:pt>
                <c:pt idx="19">
                  <c:v>1050</c:v>
                </c:pt>
                <c:pt idx="20">
                  <c:v>1030</c:v>
                </c:pt>
                <c:pt idx="21">
                  <c:v>1000</c:v>
                </c:pt>
                <c:pt idx="22">
                  <c:v>994</c:v>
                </c:pt>
                <c:pt idx="23">
                  <c:v>978</c:v>
                </c:pt>
                <c:pt idx="24">
                  <c:v>962</c:v>
                </c:pt>
                <c:pt idx="25">
                  <c:v>944</c:v>
                </c:pt>
                <c:pt idx="26">
                  <c:v>933</c:v>
                </c:pt>
                <c:pt idx="27">
                  <c:v>859</c:v>
                </c:pt>
                <c:pt idx="28">
                  <c:v>759</c:v>
                </c:pt>
                <c:pt idx="29">
                  <c:v>755</c:v>
                </c:pt>
                <c:pt idx="30">
                  <c:v>689</c:v>
                </c:pt>
                <c:pt idx="31">
                  <c:v>617</c:v>
                </c:pt>
                <c:pt idx="32">
                  <c:v>556</c:v>
                </c:pt>
                <c:pt idx="33">
                  <c:v>511</c:v>
                </c:pt>
                <c:pt idx="34">
                  <c:v>454</c:v>
                </c:pt>
                <c:pt idx="35">
                  <c:v>426</c:v>
                </c:pt>
                <c:pt idx="36">
                  <c:v>383</c:v>
                </c:pt>
                <c:pt idx="37">
                  <c:v>350</c:v>
                </c:pt>
                <c:pt idx="38">
                  <c:v>331</c:v>
                </c:pt>
                <c:pt idx="39">
                  <c:v>316</c:v>
                </c:pt>
                <c:pt idx="40">
                  <c:v>305</c:v>
                </c:pt>
                <c:pt idx="41">
                  <c:v>299</c:v>
                </c:pt>
                <c:pt idx="42">
                  <c:v>296</c:v>
                </c:pt>
                <c:pt idx="43">
                  <c:v>296</c:v>
                </c:pt>
                <c:pt idx="44">
                  <c:v>295</c:v>
                </c:pt>
                <c:pt idx="45">
                  <c:v>295</c:v>
                </c:pt>
                <c:pt idx="46">
                  <c:v>295</c:v>
                </c:pt>
                <c:pt idx="47">
                  <c:v>294</c:v>
                </c:pt>
                <c:pt idx="48">
                  <c:v>294</c:v>
                </c:pt>
                <c:pt idx="49">
                  <c:v>294</c:v>
                </c:pt>
                <c:pt idx="50">
                  <c:v>293</c:v>
                </c:pt>
                <c:pt idx="51">
                  <c:v>293</c:v>
                </c:pt>
                <c:pt idx="52">
                  <c:v>293</c:v>
                </c:pt>
                <c:pt idx="53">
                  <c:v>292</c:v>
                </c:pt>
                <c:pt idx="54">
                  <c:v>292</c:v>
                </c:pt>
                <c:pt idx="55">
                  <c:v>292</c:v>
                </c:pt>
                <c:pt idx="56">
                  <c:v>292</c:v>
                </c:pt>
                <c:pt idx="57">
                  <c:v>291</c:v>
                </c:pt>
                <c:pt idx="58">
                  <c:v>291</c:v>
                </c:pt>
                <c:pt idx="59">
                  <c:v>291</c:v>
                </c:pt>
                <c:pt idx="60">
                  <c:v>290</c:v>
                </c:pt>
                <c:pt idx="61">
                  <c:v>290</c:v>
                </c:pt>
                <c:pt idx="62">
                  <c:v>290</c:v>
                </c:pt>
                <c:pt idx="63">
                  <c:v>289</c:v>
                </c:pt>
                <c:pt idx="64">
                  <c:v>289</c:v>
                </c:pt>
                <c:pt idx="65">
                  <c:v>289</c:v>
                </c:pt>
                <c:pt idx="66">
                  <c:v>288</c:v>
                </c:pt>
                <c:pt idx="67">
                  <c:v>288</c:v>
                </c:pt>
                <c:pt idx="68">
                  <c:v>284</c:v>
                </c:pt>
                <c:pt idx="69">
                  <c:v>280</c:v>
                </c:pt>
                <c:pt idx="70">
                  <c:v>276</c:v>
                </c:pt>
                <c:pt idx="71">
                  <c:v>272</c:v>
                </c:pt>
                <c:pt idx="72">
                  <c:v>268</c:v>
                </c:pt>
                <c:pt idx="73">
                  <c:v>264</c:v>
                </c:pt>
                <c:pt idx="74">
                  <c:v>260</c:v>
                </c:pt>
                <c:pt idx="75">
                  <c:v>256</c:v>
                </c:pt>
                <c:pt idx="76">
                  <c:v>252</c:v>
                </c:pt>
                <c:pt idx="77">
                  <c:v>248</c:v>
                </c:pt>
                <c:pt idx="78">
                  <c:v>244</c:v>
                </c:pt>
                <c:pt idx="79">
                  <c:v>240</c:v>
                </c:pt>
                <c:pt idx="80">
                  <c:v>236</c:v>
                </c:pt>
                <c:pt idx="81">
                  <c:v>232</c:v>
                </c:pt>
                <c:pt idx="82">
                  <c:v>228</c:v>
                </c:pt>
                <c:pt idx="83">
                  <c:v>224</c:v>
                </c:pt>
                <c:pt idx="84">
                  <c:v>220</c:v>
                </c:pt>
                <c:pt idx="85">
                  <c:v>216</c:v>
                </c:pt>
                <c:pt idx="86">
                  <c:v>212</c:v>
                </c:pt>
                <c:pt idx="87">
                  <c:v>208</c:v>
                </c:pt>
                <c:pt idx="88">
                  <c:v>204</c:v>
                </c:pt>
                <c:pt idx="89">
                  <c:v>200</c:v>
                </c:pt>
                <c:pt idx="90">
                  <c:v>196</c:v>
                </c:pt>
                <c:pt idx="91">
                  <c:v>193</c:v>
                </c:pt>
                <c:pt idx="92">
                  <c:v>190</c:v>
                </c:pt>
                <c:pt idx="93">
                  <c:v>187</c:v>
                </c:pt>
                <c:pt idx="94">
                  <c:v>184</c:v>
                </c:pt>
                <c:pt idx="95">
                  <c:v>180</c:v>
                </c:pt>
                <c:pt idx="96">
                  <c:v>177</c:v>
                </c:pt>
                <c:pt idx="97">
                  <c:v>174</c:v>
                </c:pt>
                <c:pt idx="98">
                  <c:v>171</c:v>
                </c:pt>
                <c:pt idx="99">
                  <c:v>168</c:v>
                </c:pt>
                <c:pt idx="100">
                  <c:v>165</c:v>
                </c:pt>
                <c:pt idx="101">
                  <c:v>162</c:v>
                </c:pt>
                <c:pt idx="102">
                  <c:v>159</c:v>
                </c:pt>
                <c:pt idx="103">
                  <c:v>156</c:v>
                </c:pt>
                <c:pt idx="104">
                  <c:v>153</c:v>
                </c:pt>
                <c:pt idx="105">
                  <c:v>149</c:v>
                </c:pt>
                <c:pt idx="106">
                  <c:v>146</c:v>
                </c:pt>
                <c:pt idx="107">
                  <c:v>143</c:v>
                </c:pt>
                <c:pt idx="108">
                  <c:v>140</c:v>
                </c:pt>
                <c:pt idx="109">
                  <c:v>137</c:v>
                </c:pt>
                <c:pt idx="110">
                  <c:v>134</c:v>
                </c:pt>
                <c:pt idx="111">
                  <c:v>131</c:v>
                </c:pt>
                <c:pt idx="112">
                  <c:v>128</c:v>
                </c:pt>
                <c:pt idx="113">
                  <c:v>125</c:v>
                </c:pt>
                <c:pt idx="114">
                  <c:v>122</c:v>
                </c:pt>
                <c:pt idx="115">
                  <c:v>118</c:v>
                </c:pt>
                <c:pt idx="116">
                  <c:v>115</c:v>
                </c:pt>
                <c:pt idx="117">
                  <c:v>112</c:v>
                </c:pt>
                <c:pt idx="118">
                  <c:v>109</c:v>
                </c:pt>
                <c:pt idx="119">
                  <c:v>106</c:v>
                </c:pt>
                <c:pt idx="120">
                  <c:v>103</c:v>
                </c:pt>
                <c:pt idx="121">
                  <c:v>99.8</c:v>
                </c:pt>
                <c:pt idx="122">
                  <c:v>96.7</c:v>
                </c:pt>
                <c:pt idx="123">
                  <c:v>93.6</c:v>
                </c:pt>
                <c:pt idx="124">
                  <c:v>90.5</c:v>
                </c:pt>
                <c:pt idx="125">
                  <c:v>87.4</c:v>
                </c:pt>
                <c:pt idx="126">
                  <c:v>84.3</c:v>
                </c:pt>
                <c:pt idx="127">
                  <c:v>83.7</c:v>
                </c:pt>
                <c:pt idx="128">
                  <c:v>83.1</c:v>
                </c:pt>
                <c:pt idx="129">
                  <c:v>82.5</c:v>
                </c:pt>
                <c:pt idx="130">
                  <c:v>81.900000000000006</c:v>
                </c:pt>
                <c:pt idx="131">
                  <c:v>81.3</c:v>
                </c:pt>
                <c:pt idx="132">
                  <c:v>80.7</c:v>
                </c:pt>
                <c:pt idx="133">
                  <c:v>80.2</c:v>
                </c:pt>
                <c:pt idx="134">
                  <c:v>79.599999999999994</c:v>
                </c:pt>
                <c:pt idx="135">
                  <c:v>79</c:v>
                </c:pt>
                <c:pt idx="136">
                  <c:v>78.400000000000006</c:v>
                </c:pt>
                <c:pt idx="137">
                  <c:v>77.8</c:v>
                </c:pt>
                <c:pt idx="138">
                  <c:v>77.2</c:v>
                </c:pt>
                <c:pt idx="139">
                  <c:v>76.599999999999994</c:v>
                </c:pt>
                <c:pt idx="140">
                  <c:v>76</c:v>
                </c:pt>
                <c:pt idx="141">
                  <c:v>75.400000000000006</c:v>
                </c:pt>
                <c:pt idx="142">
                  <c:v>74.8</c:v>
                </c:pt>
                <c:pt idx="143">
                  <c:v>74.2</c:v>
                </c:pt>
                <c:pt idx="144">
                  <c:v>73.599999999999994</c:v>
                </c:pt>
                <c:pt idx="145">
                  <c:v>73</c:v>
                </c:pt>
                <c:pt idx="146">
                  <c:v>72.5</c:v>
                </c:pt>
                <c:pt idx="147">
                  <c:v>71.900000000000006</c:v>
                </c:pt>
                <c:pt idx="148">
                  <c:v>71.3</c:v>
                </c:pt>
                <c:pt idx="149">
                  <c:v>70.7</c:v>
                </c:pt>
                <c:pt idx="150">
                  <c:v>70.099999999999994</c:v>
                </c:pt>
                <c:pt idx="151">
                  <c:v>69.5</c:v>
                </c:pt>
                <c:pt idx="152">
                  <c:v>68.900000000000006</c:v>
                </c:pt>
                <c:pt idx="153">
                  <c:v>70.900000000000006</c:v>
                </c:pt>
                <c:pt idx="154">
                  <c:v>72.8</c:v>
                </c:pt>
                <c:pt idx="155">
                  <c:v>74.8</c:v>
                </c:pt>
                <c:pt idx="156">
                  <c:v>76.8</c:v>
                </c:pt>
                <c:pt idx="157">
                  <c:v>78.8</c:v>
                </c:pt>
                <c:pt idx="158">
                  <c:v>80.7</c:v>
                </c:pt>
                <c:pt idx="159">
                  <c:v>82.7</c:v>
                </c:pt>
                <c:pt idx="160">
                  <c:v>84.6</c:v>
                </c:pt>
                <c:pt idx="161">
                  <c:v>86.6</c:v>
                </c:pt>
                <c:pt idx="162">
                  <c:v>86.9</c:v>
                </c:pt>
                <c:pt idx="163">
                  <c:v>87.3</c:v>
                </c:pt>
                <c:pt idx="164">
                  <c:v>87.6</c:v>
                </c:pt>
                <c:pt idx="165">
                  <c:v>87.9</c:v>
                </c:pt>
                <c:pt idx="166">
                  <c:v>88.3</c:v>
                </c:pt>
                <c:pt idx="167">
                  <c:v>88.6</c:v>
                </c:pt>
                <c:pt idx="168">
                  <c:v>88.9</c:v>
                </c:pt>
                <c:pt idx="169">
                  <c:v>89.2</c:v>
                </c:pt>
                <c:pt idx="170">
                  <c:v>89.6</c:v>
                </c:pt>
                <c:pt idx="171">
                  <c:v>89.9</c:v>
                </c:pt>
                <c:pt idx="172">
                  <c:v>90.2</c:v>
                </c:pt>
                <c:pt idx="173">
                  <c:v>90.6</c:v>
                </c:pt>
                <c:pt idx="174">
                  <c:v>90.9</c:v>
                </c:pt>
                <c:pt idx="175">
                  <c:v>91.2</c:v>
                </c:pt>
                <c:pt idx="176">
                  <c:v>91.6</c:v>
                </c:pt>
                <c:pt idx="177">
                  <c:v>91.9</c:v>
                </c:pt>
                <c:pt idx="178">
                  <c:v>92.2</c:v>
                </c:pt>
                <c:pt idx="179">
                  <c:v>92.5</c:v>
                </c:pt>
                <c:pt idx="180">
                  <c:v>92.9</c:v>
                </c:pt>
                <c:pt idx="181">
                  <c:v>93.2</c:v>
                </c:pt>
                <c:pt idx="182">
                  <c:v>96.7</c:v>
                </c:pt>
                <c:pt idx="183">
                  <c:v>100</c:v>
                </c:pt>
                <c:pt idx="184">
                  <c:v>104</c:v>
                </c:pt>
                <c:pt idx="185">
                  <c:v>107</c:v>
                </c:pt>
                <c:pt idx="186">
                  <c:v>111</c:v>
                </c:pt>
                <c:pt idx="187">
                  <c:v>114</c:v>
                </c:pt>
                <c:pt idx="188">
                  <c:v>118</c:v>
                </c:pt>
                <c:pt idx="189">
                  <c:v>121</c:v>
                </c:pt>
                <c:pt idx="190">
                  <c:v>125</c:v>
                </c:pt>
                <c:pt idx="191">
                  <c:v>128</c:v>
                </c:pt>
                <c:pt idx="192">
                  <c:v>132</c:v>
                </c:pt>
                <c:pt idx="193">
                  <c:v>135</c:v>
                </c:pt>
                <c:pt idx="194">
                  <c:v>139</c:v>
                </c:pt>
                <c:pt idx="195">
                  <c:v>149</c:v>
                </c:pt>
                <c:pt idx="196">
                  <c:v>161</c:v>
                </c:pt>
                <c:pt idx="197">
                  <c:v>172</c:v>
                </c:pt>
                <c:pt idx="198">
                  <c:v>189</c:v>
                </c:pt>
                <c:pt idx="199">
                  <c:v>194</c:v>
                </c:pt>
                <c:pt idx="200">
                  <c:v>208</c:v>
                </c:pt>
                <c:pt idx="201">
                  <c:v>218</c:v>
                </c:pt>
                <c:pt idx="202">
                  <c:v>238</c:v>
                </c:pt>
                <c:pt idx="203">
                  <c:v>253</c:v>
                </c:pt>
                <c:pt idx="204">
                  <c:v>280</c:v>
                </c:pt>
                <c:pt idx="205">
                  <c:v>312</c:v>
                </c:pt>
                <c:pt idx="206">
                  <c:v>353</c:v>
                </c:pt>
                <c:pt idx="207">
                  <c:v>414</c:v>
                </c:pt>
                <c:pt idx="208">
                  <c:v>467</c:v>
                </c:pt>
                <c:pt idx="209">
                  <c:v>560</c:v>
                </c:pt>
                <c:pt idx="210">
                  <c:v>627</c:v>
                </c:pt>
                <c:pt idx="211">
                  <c:v>781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F-B6A1-427A-8129-D9FA960D2CF0}"/>
            </c:ext>
          </c:extLst>
        </c:ser>
        <c:ser>
          <c:idx val="32"/>
          <c:order val="32"/>
          <c:tx>
            <c:strRef>
              <c:f>'спал Селенга Мостовой'!$AH$1</c:f>
              <c:strCache>
                <c:ptCount val="1"/>
                <c:pt idx="0">
                  <c:v>1990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Мостовой'!$AH$2:$AH$213</c:f>
              <c:numCache>
                <c:formatCode>General</c:formatCode>
                <c:ptCount val="212"/>
                <c:pt idx="0">
                  <c:v>1200</c:v>
                </c:pt>
                <c:pt idx="1">
                  <c:v>1190</c:v>
                </c:pt>
                <c:pt idx="2">
                  <c:v>1180</c:v>
                </c:pt>
                <c:pt idx="3">
                  <c:v>1170</c:v>
                </c:pt>
                <c:pt idx="4">
                  <c:v>1160</c:v>
                </c:pt>
                <c:pt idx="5">
                  <c:v>1160</c:v>
                </c:pt>
                <c:pt idx="6">
                  <c:v>1150</c:v>
                </c:pt>
                <c:pt idx="7">
                  <c:v>1140</c:v>
                </c:pt>
                <c:pt idx="8">
                  <c:v>1110</c:v>
                </c:pt>
                <c:pt idx="9">
                  <c:v>1090</c:v>
                </c:pt>
                <c:pt idx="10">
                  <c:v>1080</c:v>
                </c:pt>
                <c:pt idx="11">
                  <c:v>1080</c:v>
                </c:pt>
                <c:pt idx="12">
                  <c:v>1080</c:v>
                </c:pt>
                <c:pt idx="13">
                  <c:v>1060</c:v>
                </c:pt>
                <c:pt idx="14">
                  <c:v>1050</c:v>
                </c:pt>
                <c:pt idx="15">
                  <c:v>1050</c:v>
                </c:pt>
                <c:pt idx="16">
                  <c:v>1000</c:v>
                </c:pt>
                <c:pt idx="17">
                  <c:v>987</c:v>
                </c:pt>
                <c:pt idx="18">
                  <c:v>963</c:v>
                </c:pt>
                <c:pt idx="19">
                  <c:v>946</c:v>
                </c:pt>
                <c:pt idx="20">
                  <c:v>922</c:v>
                </c:pt>
                <c:pt idx="21">
                  <c:v>898</c:v>
                </c:pt>
                <c:pt idx="22">
                  <c:v>882</c:v>
                </c:pt>
                <c:pt idx="23">
                  <c:v>842</c:v>
                </c:pt>
                <c:pt idx="24">
                  <c:v>814</c:v>
                </c:pt>
                <c:pt idx="25">
                  <c:v>763</c:v>
                </c:pt>
                <c:pt idx="26">
                  <c:v>689</c:v>
                </c:pt>
                <c:pt idx="27">
                  <c:v>614</c:v>
                </c:pt>
                <c:pt idx="28">
                  <c:v>581</c:v>
                </c:pt>
                <c:pt idx="29">
                  <c:v>537</c:v>
                </c:pt>
                <c:pt idx="30">
                  <c:v>500</c:v>
                </c:pt>
                <c:pt idx="31">
                  <c:v>447</c:v>
                </c:pt>
                <c:pt idx="32">
                  <c:v>366</c:v>
                </c:pt>
                <c:pt idx="33">
                  <c:v>342</c:v>
                </c:pt>
                <c:pt idx="34">
                  <c:v>316</c:v>
                </c:pt>
                <c:pt idx="35">
                  <c:v>297</c:v>
                </c:pt>
                <c:pt idx="36">
                  <c:v>278</c:v>
                </c:pt>
                <c:pt idx="37">
                  <c:v>264</c:v>
                </c:pt>
                <c:pt idx="38">
                  <c:v>244</c:v>
                </c:pt>
                <c:pt idx="39">
                  <c:v>227</c:v>
                </c:pt>
                <c:pt idx="40">
                  <c:v>216</c:v>
                </c:pt>
                <c:pt idx="41">
                  <c:v>208</c:v>
                </c:pt>
                <c:pt idx="42">
                  <c:v>206</c:v>
                </c:pt>
                <c:pt idx="43">
                  <c:v>204</c:v>
                </c:pt>
                <c:pt idx="44">
                  <c:v>201</c:v>
                </c:pt>
                <c:pt idx="45">
                  <c:v>199</c:v>
                </c:pt>
                <c:pt idx="46">
                  <c:v>197</c:v>
                </c:pt>
                <c:pt idx="47">
                  <c:v>195</c:v>
                </c:pt>
                <c:pt idx="48">
                  <c:v>193</c:v>
                </c:pt>
                <c:pt idx="49">
                  <c:v>191</c:v>
                </c:pt>
                <c:pt idx="50">
                  <c:v>188</c:v>
                </c:pt>
                <c:pt idx="51">
                  <c:v>186</c:v>
                </c:pt>
                <c:pt idx="52">
                  <c:v>184</c:v>
                </c:pt>
                <c:pt idx="53">
                  <c:v>182</c:v>
                </c:pt>
                <c:pt idx="54">
                  <c:v>180</c:v>
                </c:pt>
                <c:pt idx="55">
                  <c:v>178</c:v>
                </c:pt>
                <c:pt idx="56">
                  <c:v>175</c:v>
                </c:pt>
                <c:pt idx="57">
                  <c:v>173</c:v>
                </c:pt>
                <c:pt idx="58">
                  <c:v>171</c:v>
                </c:pt>
                <c:pt idx="59">
                  <c:v>169</c:v>
                </c:pt>
                <c:pt idx="60">
                  <c:v>167</c:v>
                </c:pt>
                <c:pt idx="61">
                  <c:v>164</c:v>
                </c:pt>
                <c:pt idx="62">
                  <c:v>162</c:v>
                </c:pt>
                <c:pt idx="63">
                  <c:v>160</c:v>
                </c:pt>
                <c:pt idx="64">
                  <c:v>157</c:v>
                </c:pt>
                <c:pt idx="65">
                  <c:v>155</c:v>
                </c:pt>
                <c:pt idx="66">
                  <c:v>153</c:v>
                </c:pt>
                <c:pt idx="67">
                  <c:v>150</c:v>
                </c:pt>
                <c:pt idx="68">
                  <c:v>148</c:v>
                </c:pt>
                <c:pt idx="69">
                  <c:v>146</c:v>
                </c:pt>
                <c:pt idx="70">
                  <c:v>144</c:v>
                </c:pt>
                <c:pt idx="71">
                  <c:v>143</c:v>
                </c:pt>
                <c:pt idx="72">
                  <c:v>141</c:v>
                </c:pt>
                <c:pt idx="73">
                  <c:v>139</c:v>
                </c:pt>
                <c:pt idx="74">
                  <c:v>137</c:v>
                </c:pt>
                <c:pt idx="75">
                  <c:v>135</c:v>
                </c:pt>
                <c:pt idx="76">
                  <c:v>134</c:v>
                </c:pt>
                <c:pt idx="77">
                  <c:v>132</c:v>
                </c:pt>
                <c:pt idx="78">
                  <c:v>131</c:v>
                </c:pt>
                <c:pt idx="79">
                  <c:v>131</c:v>
                </c:pt>
                <c:pt idx="80">
                  <c:v>130</c:v>
                </c:pt>
                <c:pt idx="81">
                  <c:v>129</c:v>
                </c:pt>
                <c:pt idx="82">
                  <c:v>129</c:v>
                </c:pt>
                <c:pt idx="83">
                  <c:v>128</c:v>
                </c:pt>
                <c:pt idx="84">
                  <c:v>128</c:v>
                </c:pt>
                <c:pt idx="85">
                  <c:v>127</c:v>
                </c:pt>
                <c:pt idx="86">
                  <c:v>126</c:v>
                </c:pt>
                <c:pt idx="87">
                  <c:v>126</c:v>
                </c:pt>
                <c:pt idx="88">
                  <c:v>125</c:v>
                </c:pt>
                <c:pt idx="89">
                  <c:v>124</c:v>
                </c:pt>
                <c:pt idx="90">
                  <c:v>123</c:v>
                </c:pt>
                <c:pt idx="91">
                  <c:v>122</c:v>
                </c:pt>
                <c:pt idx="92">
                  <c:v>121</c:v>
                </c:pt>
                <c:pt idx="93">
                  <c:v>120</c:v>
                </c:pt>
                <c:pt idx="94">
                  <c:v>119</c:v>
                </c:pt>
                <c:pt idx="95">
                  <c:v>119</c:v>
                </c:pt>
                <c:pt idx="96">
                  <c:v>118</c:v>
                </c:pt>
                <c:pt idx="97">
                  <c:v>117</c:v>
                </c:pt>
                <c:pt idx="98">
                  <c:v>116</c:v>
                </c:pt>
                <c:pt idx="99">
                  <c:v>115</c:v>
                </c:pt>
                <c:pt idx="100">
                  <c:v>114</c:v>
                </c:pt>
                <c:pt idx="101">
                  <c:v>113</c:v>
                </c:pt>
                <c:pt idx="102">
                  <c:v>113</c:v>
                </c:pt>
                <c:pt idx="103">
                  <c:v>113</c:v>
                </c:pt>
                <c:pt idx="104">
                  <c:v>112</c:v>
                </c:pt>
                <c:pt idx="105">
                  <c:v>112</c:v>
                </c:pt>
                <c:pt idx="106">
                  <c:v>112</c:v>
                </c:pt>
                <c:pt idx="107">
                  <c:v>112</c:v>
                </c:pt>
                <c:pt idx="108">
                  <c:v>111</c:v>
                </c:pt>
                <c:pt idx="109">
                  <c:v>111</c:v>
                </c:pt>
                <c:pt idx="110">
                  <c:v>111</c:v>
                </c:pt>
                <c:pt idx="111">
                  <c:v>110</c:v>
                </c:pt>
                <c:pt idx="112">
                  <c:v>110</c:v>
                </c:pt>
                <c:pt idx="113">
                  <c:v>110</c:v>
                </c:pt>
                <c:pt idx="114">
                  <c:v>110</c:v>
                </c:pt>
                <c:pt idx="115">
                  <c:v>109</c:v>
                </c:pt>
                <c:pt idx="116">
                  <c:v>109</c:v>
                </c:pt>
                <c:pt idx="117">
                  <c:v>109</c:v>
                </c:pt>
                <c:pt idx="118">
                  <c:v>108</c:v>
                </c:pt>
                <c:pt idx="119">
                  <c:v>106</c:v>
                </c:pt>
                <c:pt idx="120">
                  <c:v>107</c:v>
                </c:pt>
                <c:pt idx="121">
                  <c:v>106</c:v>
                </c:pt>
                <c:pt idx="122">
                  <c:v>105</c:v>
                </c:pt>
                <c:pt idx="123">
                  <c:v>105</c:v>
                </c:pt>
                <c:pt idx="124">
                  <c:v>104</c:v>
                </c:pt>
                <c:pt idx="125">
                  <c:v>103</c:v>
                </c:pt>
                <c:pt idx="126">
                  <c:v>102</c:v>
                </c:pt>
                <c:pt idx="127">
                  <c:v>101</c:v>
                </c:pt>
                <c:pt idx="128">
                  <c:v>100</c:v>
                </c:pt>
                <c:pt idx="129">
                  <c:v>99.5</c:v>
                </c:pt>
                <c:pt idx="130">
                  <c:v>98.6</c:v>
                </c:pt>
                <c:pt idx="131">
                  <c:v>98</c:v>
                </c:pt>
                <c:pt idx="132">
                  <c:v>97.4</c:v>
                </c:pt>
                <c:pt idx="133">
                  <c:v>96.8</c:v>
                </c:pt>
                <c:pt idx="134">
                  <c:v>96.2</c:v>
                </c:pt>
                <c:pt idx="135">
                  <c:v>95.7</c:v>
                </c:pt>
                <c:pt idx="136">
                  <c:v>95.1</c:v>
                </c:pt>
                <c:pt idx="137">
                  <c:v>94.5</c:v>
                </c:pt>
                <c:pt idx="138">
                  <c:v>93.9</c:v>
                </c:pt>
                <c:pt idx="139">
                  <c:v>93.3</c:v>
                </c:pt>
                <c:pt idx="140">
                  <c:v>92.7</c:v>
                </c:pt>
                <c:pt idx="141">
                  <c:v>92.2</c:v>
                </c:pt>
                <c:pt idx="142">
                  <c:v>91.8</c:v>
                </c:pt>
                <c:pt idx="143">
                  <c:v>91.3</c:v>
                </c:pt>
                <c:pt idx="144">
                  <c:v>90.9</c:v>
                </c:pt>
                <c:pt idx="145">
                  <c:v>90.4</c:v>
                </c:pt>
                <c:pt idx="146">
                  <c:v>90</c:v>
                </c:pt>
                <c:pt idx="147">
                  <c:v>89.5</c:v>
                </c:pt>
                <c:pt idx="148">
                  <c:v>89.1</c:v>
                </c:pt>
                <c:pt idx="149">
                  <c:v>88.6</c:v>
                </c:pt>
                <c:pt idx="150">
                  <c:v>88.2</c:v>
                </c:pt>
                <c:pt idx="151">
                  <c:v>86.8</c:v>
                </c:pt>
                <c:pt idx="152">
                  <c:v>85.9</c:v>
                </c:pt>
                <c:pt idx="153">
                  <c:v>84.9</c:v>
                </c:pt>
                <c:pt idx="154">
                  <c:v>84</c:v>
                </c:pt>
                <c:pt idx="155">
                  <c:v>83.1</c:v>
                </c:pt>
                <c:pt idx="156">
                  <c:v>82.2</c:v>
                </c:pt>
                <c:pt idx="157">
                  <c:v>81.2</c:v>
                </c:pt>
                <c:pt idx="158">
                  <c:v>80.3</c:v>
                </c:pt>
                <c:pt idx="159">
                  <c:v>79.400000000000006</c:v>
                </c:pt>
                <c:pt idx="160">
                  <c:v>79.8</c:v>
                </c:pt>
                <c:pt idx="161">
                  <c:v>80.3</c:v>
                </c:pt>
                <c:pt idx="162">
                  <c:v>80.7</c:v>
                </c:pt>
                <c:pt idx="163">
                  <c:v>81.2</c:v>
                </c:pt>
                <c:pt idx="164">
                  <c:v>81.599999999999994</c:v>
                </c:pt>
                <c:pt idx="165">
                  <c:v>82</c:v>
                </c:pt>
                <c:pt idx="166">
                  <c:v>82.5</c:v>
                </c:pt>
                <c:pt idx="167">
                  <c:v>82.9</c:v>
                </c:pt>
                <c:pt idx="168">
                  <c:v>84.4</c:v>
                </c:pt>
                <c:pt idx="169">
                  <c:v>85.8</c:v>
                </c:pt>
                <c:pt idx="170">
                  <c:v>87.3</c:v>
                </c:pt>
                <c:pt idx="171">
                  <c:v>88.8</c:v>
                </c:pt>
                <c:pt idx="172">
                  <c:v>90.2</c:v>
                </c:pt>
                <c:pt idx="173">
                  <c:v>91.7</c:v>
                </c:pt>
                <c:pt idx="174">
                  <c:v>93.2</c:v>
                </c:pt>
                <c:pt idx="175">
                  <c:v>94.7</c:v>
                </c:pt>
                <c:pt idx="176">
                  <c:v>96.1</c:v>
                </c:pt>
                <c:pt idx="177">
                  <c:v>97.6</c:v>
                </c:pt>
                <c:pt idx="178">
                  <c:v>99.1</c:v>
                </c:pt>
                <c:pt idx="179">
                  <c:v>101</c:v>
                </c:pt>
                <c:pt idx="180">
                  <c:v>102</c:v>
                </c:pt>
                <c:pt idx="181">
                  <c:v>108</c:v>
                </c:pt>
                <c:pt idx="182">
                  <c:v>114</c:v>
                </c:pt>
                <c:pt idx="183">
                  <c:v>120</c:v>
                </c:pt>
                <c:pt idx="184">
                  <c:v>126</c:v>
                </c:pt>
                <c:pt idx="185">
                  <c:v>132</c:v>
                </c:pt>
                <c:pt idx="186">
                  <c:v>137</c:v>
                </c:pt>
                <c:pt idx="187">
                  <c:v>143</c:v>
                </c:pt>
                <c:pt idx="188">
                  <c:v>149</c:v>
                </c:pt>
                <c:pt idx="189">
                  <c:v>155</c:v>
                </c:pt>
                <c:pt idx="190">
                  <c:v>161</c:v>
                </c:pt>
                <c:pt idx="191">
                  <c:v>170</c:v>
                </c:pt>
                <c:pt idx="192">
                  <c:v>174</c:v>
                </c:pt>
                <c:pt idx="193">
                  <c:v>178</c:v>
                </c:pt>
                <c:pt idx="194">
                  <c:v>185</c:v>
                </c:pt>
                <c:pt idx="195">
                  <c:v>196</c:v>
                </c:pt>
                <c:pt idx="196">
                  <c:v>206</c:v>
                </c:pt>
                <c:pt idx="197">
                  <c:v>214</c:v>
                </c:pt>
                <c:pt idx="198">
                  <c:v>229</c:v>
                </c:pt>
                <c:pt idx="199">
                  <c:v>233</c:v>
                </c:pt>
                <c:pt idx="200">
                  <c:v>255</c:v>
                </c:pt>
                <c:pt idx="201">
                  <c:v>325</c:v>
                </c:pt>
                <c:pt idx="202">
                  <c:v>416</c:v>
                </c:pt>
                <c:pt idx="203">
                  <c:v>589</c:v>
                </c:pt>
                <c:pt idx="204">
                  <c:v>623</c:v>
                </c:pt>
                <c:pt idx="205">
                  <c:v>1190</c:v>
                </c:pt>
                <c:pt idx="206">
                  <c:v>1490</c:v>
                </c:pt>
                <c:pt idx="207">
                  <c:v>1430</c:v>
                </c:pt>
                <c:pt idx="208">
                  <c:v>1510</c:v>
                </c:pt>
                <c:pt idx="209">
                  <c:v>1210</c:v>
                </c:pt>
                <c:pt idx="210">
                  <c:v>1280</c:v>
                </c:pt>
                <c:pt idx="211">
                  <c:v>1440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0-B6A1-427A-8129-D9FA960D2CF0}"/>
            </c:ext>
          </c:extLst>
        </c:ser>
        <c:ser>
          <c:idx val="33"/>
          <c:order val="33"/>
          <c:tx>
            <c:strRef>
              <c:f>'спал Селенга Мостовой'!$AI$1</c:f>
              <c:strCache>
                <c:ptCount val="1"/>
                <c:pt idx="0">
                  <c:v>1991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Мостовой'!$AI$2:$AI$213</c:f>
              <c:numCache>
                <c:formatCode>General</c:formatCode>
                <c:ptCount val="212"/>
                <c:pt idx="0">
                  <c:v>1200</c:v>
                </c:pt>
                <c:pt idx="1">
                  <c:v>1180</c:v>
                </c:pt>
                <c:pt idx="2">
                  <c:v>1180</c:v>
                </c:pt>
                <c:pt idx="3">
                  <c:v>1160</c:v>
                </c:pt>
                <c:pt idx="4">
                  <c:v>1120</c:v>
                </c:pt>
                <c:pt idx="5">
                  <c:v>1100</c:v>
                </c:pt>
                <c:pt idx="6">
                  <c:v>1090</c:v>
                </c:pt>
                <c:pt idx="7">
                  <c:v>1080</c:v>
                </c:pt>
                <c:pt idx="8">
                  <c:v>1070</c:v>
                </c:pt>
                <c:pt idx="9">
                  <c:v>1060</c:v>
                </c:pt>
                <c:pt idx="10">
                  <c:v>1050</c:v>
                </c:pt>
                <c:pt idx="11">
                  <c:v>1040</c:v>
                </c:pt>
                <c:pt idx="12">
                  <c:v>1030</c:v>
                </c:pt>
                <c:pt idx="13">
                  <c:v>1020</c:v>
                </c:pt>
                <c:pt idx="14">
                  <c:v>1000</c:v>
                </c:pt>
                <c:pt idx="15">
                  <c:v>988</c:v>
                </c:pt>
                <c:pt idx="16">
                  <c:v>964</c:v>
                </c:pt>
                <c:pt idx="17">
                  <c:v>940</c:v>
                </c:pt>
                <c:pt idx="18">
                  <c:v>917</c:v>
                </c:pt>
                <c:pt idx="19">
                  <c:v>902</c:v>
                </c:pt>
                <c:pt idx="20">
                  <c:v>886</c:v>
                </c:pt>
                <c:pt idx="21">
                  <c:v>830</c:v>
                </c:pt>
                <c:pt idx="22">
                  <c:v>782</c:v>
                </c:pt>
                <c:pt idx="23">
                  <c:v>727</c:v>
                </c:pt>
                <c:pt idx="24">
                  <c:v>626</c:v>
                </c:pt>
                <c:pt idx="25">
                  <c:v>587</c:v>
                </c:pt>
                <c:pt idx="26">
                  <c:v>537</c:v>
                </c:pt>
                <c:pt idx="27">
                  <c:v>474</c:v>
                </c:pt>
                <c:pt idx="28">
                  <c:v>404</c:v>
                </c:pt>
                <c:pt idx="29">
                  <c:v>355</c:v>
                </c:pt>
                <c:pt idx="30">
                  <c:v>322</c:v>
                </c:pt>
                <c:pt idx="31">
                  <c:v>321</c:v>
                </c:pt>
                <c:pt idx="32">
                  <c:v>320</c:v>
                </c:pt>
                <c:pt idx="33">
                  <c:v>319</c:v>
                </c:pt>
                <c:pt idx="34">
                  <c:v>318</c:v>
                </c:pt>
                <c:pt idx="35">
                  <c:v>317</c:v>
                </c:pt>
                <c:pt idx="36">
                  <c:v>316</c:v>
                </c:pt>
                <c:pt idx="37">
                  <c:v>315</c:v>
                </c:pt>
                <c:pt idx="38">
                  <c:v>314</c:v>
                </c:pt>
                <c:pt idx="39">
                  <c:v>313</c:v>
                </c:pt>
                <c:pt idx="40">
                  <c:v>312</c:v>
                </c:pt>
                <c:pt idx="41">
                  <c:v>311</c:v>
                </c:pt>
                <c:pt idx="42">
                  <c:v>310</c:v>
                </c:pt>
                <c:pt idx="43">
                  <c:v>309</c:v>
                </c:pt>
                <c:pt idx="44">
                  <c:v>308</c:v>
                </c:pt>
                <c:pt idx="45">
                  <c:v>307</c:v>
                </c:pt>
                <c:pt idx="46">
                  <c:v>306</c:v>
                </c:pt>
                <c:pt idx="47">
                  <c:v>305</c:v>
                </c:pt>
                <c:pt idx="48">
                  <c:v>304</c:v>
                </c:pt>
                <c:pt idx="49">
                  <c:v>303</c:v>
                </c:pt>
                <c:pt idx="50">
                  <c:v>302</c:v>
                </c:pt>
                <c:pt idx="51">
                  <c:v>301</c:v>
                </c:pt>
                <c:pt idx="52">
                  <c:v>299</c:v>
                </c:pt>
                <c:pt idx="53">
                  <c:v>298</c:v>
                </c:pt>
                <c:pt idx="54">
                  <c:v>296</c:v>
                </c:pt>
                <c:pt idx="55">
                  <c:v>295</c:v>
                </c:pt>
                <c:pt idx="56">
                  <c:v>293</c:v>
                </c:pt>
                <c:pt idx="57">
                  <c:v>291</c:v>
                </c:pt>
                <c:pt idx="58">
                  <c:v>290</c:v>
                </c:pt>
                <c:pt idx="59">
                  <c:v>288</c:v>
                </c:pt>
                <c:pt idx="60">
                  <c:v>287</c:v>
                </c:pt>
                <c:pt idx="61">
                  <c:v>285</c:v>
                </c:pt>
                <c:pt idx="62">
                  <c:v>278</c:v>
                </c:pt>
                <c:pt idx="63">
                  <c:v>271</c:v>
                </c:pt>
                <c:pt idx="64">
                  <c:v>265</c:v>
                </c:pt>
                <c:pt idx="65">
                  <c:v>258</c:v>
                </c:pt>
                <c:pt idx="66">
                  <c:v>251</c:v>
                </c:pt>
                <c:pt idx="67">
                  <c:v>244</c:v>
                </c:pt>
                <c:pt idx="68">
                  <c:v>238</c:v>
                </c:pt>
                <c:pt idx="69">
                  <c:v>231</c:v>
                </c:pt>
                <c:pt idx="70">
                  <c:v>224</c:v>
                </c:pt>
                <c:pt idx="71">
                  <c:v>221</c:v>
                </c:pt>
                <c:pt idx="72">
                  <c:v>218</c:v>
                </c:pt>
                <c:pt idx="73">
                  <c:v>214</c:v>
                </c:pt>
                <c:pt idx="74">
                  <c:v>211</c:v>
                </c:pt>
                <c:pt idx="75">
                  <c:v>208</c:v>
                </c:pt>
                <c:pt idx="76">
                  <c:v>205</c:v>
                </c:pt>
                <c:pt idx="77">
                  <c:v>201</c:v>
                </c:pt>
                <c:pt idx="78">
                  <c:v>198</c:v>
                </c:pt>
                <c:pt idx="79">
                  <c:v>195</c:v>
                </c:pt>
                <c:pt idx="80">
                  <c:v>192</c:v>
                </c:pt>
                <c:pt idx="81">
                  <c:v>188</c:v>
                </c:pt>
                <c:pt idx="82">
                  <c:v>185</c:v>
                </c:pt>
                <c:pt idx="83">
                  <c:v>182</c:v>
                </c:pt>
                <c:pt idx="84">
                  <c:v>179</c:v>
                </c:pt>
                <c:pt idx="85">
                  <c:v>175</c:v>
                </c:pt>
                <c:pt idx="86">
                  <c:v>172</c:v>
                </c:pt>
                <c:pt idx="87">
                  <c:v>169</c:v>
                </c:pt>
                <c:pt idx="88">
                  <c:v>166</c:v>
                </c:pt>
                <c:pt idx="89">
                  <c:v>160</c:v>
                </c:pt>
                <c:pt idx="90">
                  <c:v>159</c:v>
                </c:pt>
                <c:pt idx="91">
                  <c:v>156</c:v>
                </c:pt>
                <c:pt idx="92">
                  <c:v>150</c:v>
                </c:pt>
                <c:pt idx="93">
                  <c:v>148</c:v>
                </c:pt>
                <c:pt idx="94">
                  <c:v>145</c:v>
                </c:pt>
                <c:pt idx="95">
                  <c:v>143</c:v>
                </c:pt>
                <c:pt idx="96">
                  <c:v>139</c:v>
                </c:pt>
                <c:pt idx="97">
                  <c:v>136</c:v>
                </c:pt>
                <c:pt idx="98">
                  <c:v>133</c:v>
                </c:pt>
                <c:pt idx="99">
                  <c:v>131</c:v>
                </c:pt>
                <c:pt idx="100">
                  <c:v>128</c:v>
                </c:pt>
                <c:pt idx="101">
                  <c:v>125</c:v>
                </c:pt>
                <c:pt idx="102">
                  <c:v>121</c:v>
                </c:pt>
                <c:pt idx="103">
                  <c:v>117</c:v>
                </c:pt>
                <c:pt idx="104">
                  <c:v>114</c:v>
                </c:pt>
                <c:pt idx="105">
                  <c:v>110</c:v>
                </c:pt>
                <c:pt idx="106">
                  <c:v>106</c:v>
                </c:pt>
                <c:pt idx="107">
                  <c:v>102</c:v>
                </c:pt>
                <c:pt idx="108">
                  <c:v>98.7</c:v>
                </c:pt>
                <c:pt idx="109">
                  <c:v>94.9</c:v>
                </c:pt>
                <c:pt idx="110">
                  <c:v>91.2</c:v>
                </c:pt>
                <c:pt idx="111">
                  <c:v>87.4</c:v>
                </c:pt>
                <c:pt idx="112">
                  <c:v>85.7</c:v>
                </c:pt>
                <c:pt idx="113">
                  <c:v>84</c:v>
                </c:pt>
                <c:pt idx="114">
                  <c:v>82.4</c:v>
                </c:pt>
                <c:pt idx="115">
                  <c:v>80.7</c:v>
                </c:pt>
                <c:pt idx="116">
                  <c:v>79</c:v>
                </c:pt>
                <c:pt idx="117">
                  <c:v>77.3</c:v>
                </c:pt>
                <c:pt idx="118">
                  <c:v>75.599999999999994</c:v>
                </c:pt>
                <c:pt idx="119">
                  <c:v>73.900000000000006</c:v>
                </c:pt>
                <c:pt idx="120">
                  <c:v>72.3</c:v>
                </c:pt>
                <c:pt idx="121">
                  <c:v>70.599999999999994</c:v>
                </c:pt>
                <c:pt idx="122">
                  <c:v>68.900000000000006</c:v>
                </c:pt>
                <c:pt idx="123">
                  <c:v>69.2</c:v>
                </c:pt>
                <c:pt idx="124">
                  <c:v>69.599999999999994</c:v>
                </c:pt>
                <c:pt idx="125">
                  <c:v>69.900000000000006</c:v>
                </c:pt>
                <c:pt idx="126">
                  <c:v>70.3</c:v>
                </c:pt>
                <c:pt idx="127">
                  <c:v>70.599999999999994</c:v>
                </c:pt>
                <c:pt idx="128">
                  <c:v>70.900000000000006</c:v>
                </c:pt>
                <c:pt idx="129">
                  <c:v>71.3</c:v>
                </c:pt>
                <c:pt idx="130">
                  <c:v>71.599999999999994</c:v>
                </c:pt>
                <c:pt idx="131">
                  <c:v>72</c:v>
                </c:pt>
                <c:pt idx="132">
                  <c:v>72.3</c:v>
                </c:pt>
                <c:pt idx="133">
                  <c:v>72.5</c:v>
                </c:pt>
                <c:pt idx="134">
                  <c:v>72.7</c:v>
                </c:pt>
                <c:pt idx="135">
                  <c:v>72.900000000000006</c:v>
                </c:pt>
                <c:pt idx="136">
                  <c:v>73.099999999999994</c:v>
                </c:pt>
                <c:pt idx="137">
                  <c:v>73.3</c:v>
                </c:pt>
                <c:pt idx="138">
                  <c:v>73.5</c:v>
                </c:pt>
                <c:pt idx="139">
                  <c:v>73.7</c:v>
                </c:pt>
                <c:pt idx="140">
                  <c:v>73.900000000000006</c:v>
                </c:pt>
                <c:pt idx="141">
                  <c:v>74.099999999999994</c:v>
                </c:pt>
                <c:pt idx="142">
                  <c:v>74.400000000000006</c:v>
                </c:pt>
                <c:pt idx="143">
                  <c:v>74.599999999999994</c:v>
                </c:pt>
                <c:pt idx="144">
                  <c:v>74.8</c:v>
                </c:pt>
                <c:pt idx="145">
                  <c:v>75</c:v>
                </c:pt>
                <c:pt idx="146">
                  <c:v>75.2</c:v>
                </c:pt>
                <c:pt idx="147">
                  <c:v>75.400000000000006</c:v>
                </c:pt>
                <c:pt idx="148">
                  <c:v>75.599999999999994</c:v>
                </c:pt>
                <c:pt idx="149">
                  <c:v>75.8</c:v>
                </c:pt>
                <c:pt idx="150">
                  <c:v>76</c:v>
                </c:pt>
                <c:pt idx="151">
                  <c:v>77.3</c:v>
                </c:pt>
                <c:pt idx="152">
                  <c:v>78.599999999999994</c:v>
                </c:pt>
                <c:pt idx="153">
                  <c:v>79.900000000000006</c:v>
                </c:pt>
                <c:pt idx="154">
                  <c:v>81.2</c:v>
                </c:pt>
                <c:pt idx="155">
                  <c:v>82.6</c:v>
                </c:pt>
                <c:pt idx="156">
                  <c:v>83.9</c:v>
                </c:pt>
                <c:pt idx="157">
                  <c:v>85.2</c:v>
                </c:pt>
                <c:pt idx="158">
                  <c:v>86.5</c:v>
                </c:pt>
                <c:pt idx="159">
                  <c:v>87.8</c:v>
                </c:pt>
                <c:pt idx="160">
                  <c:v>89.1</c:v>
                </c:pt>
                <c:pt idx="161">
                  <c:v>89.9</c:v>
                </c:pt>
                <c:pt idx="162">
                  <c:v>90.8</c:v>
                </c:pt>
                <c:pt idx="163">
                  <c:v>91.6</c:v>
                </c:pt>
                <c:pt idx="164">
                  <c:v>92.4</c:v>
                </c:pt>
                <c:pt idx="165">
                  <c:v>93.3</c:v>
                </c:pt>
                <c:pt idx="166">
                  <c:v>94.1</c:v>
                </c:pt>
                <c:pt idx="167">
                  <c:v>94.9</c:v>
                </c:pt>
                <c:pt idx="168">
                  <c:v>95.7</c:v>
                </c:pt>
                <c:pt idx="169">
                  <c:v>96.6</c:v>
                </c:pt>
                <c:pt idx="170">
                  <c:v>97.4</c:v>
                </c:pt>
                <c:pt idx="171">
                  <c:v>100</c:v>
                </c:pt>
                <c:pt idx="172">
                  <c:v>103</c:v>
                </c:pt>
                <c:pt idx="173">
                  <c:v>106</c:v>
                </c:pt>
                <c:pt idx="174">
                  <c:v>109</c:v>
                </c:pt>
                <c:pt idx="175">
                  <c:v>112</c:v>
                </c:pt>
                <c:pt idx="176">
                  <c:v>115</c:v>
                </c:pt>
                <c:pt idx="177">
                  <c:v>118</c:v>
                </c:pt>
                <c:pt idx="178">
                  <c:v>121</c:v>
                </c:pt>
                <c:pt idx="179">
                  <c:v>124</c:v>
                </c:pt>
                <c:pt idx="180">
                  <c:v>127</c:v>
                </c:pt>
                <c:pt idx="181">
                  <c:v>130</c:v>
                </c:pt>
                <c:pt idx="182">
                  <c:v>130</c:v>
                </c:pt>
                <c:pt idx="183">
                  <c:v>137</c:v>
                </c:pt>
                <c:pt idx="184">
                  <c:v>147</c:v>
                </c:pt>
                <c:pt idx="185">
                  <c:v>152</c:v>
                </c:pt>
                <c:pt idx="186">
                  <c:v>155</c:v>
                </c:pt>
                <c:pt idx="187">
                  <c:v>165</c:v>
                </c:pt>
                <c:pt idx="188">
                  <c:v>181</c:v>
                </c:pt>
                <c:pt idx="189">
                  <c:v>188</c:v>
                </c:pt>
                <c:pt idx="190">
                  <c:v>206</c:v>
                </c:pt>
                <c:pt idx="191">
                  <c:v>246</c:v>
                </c:pt>
                <c:pt idx="192">
                  <c:v>263</c:v>
                </c:pt>
                <c:pt idx="193">
                  <c:v>279</c:v>
                </c:pt>
                <c:pt idx="194">
                  <c:v>304</c:v>
                </c:pt>
                <c:pt idx="195">
                  <c:v>345</c:v>
                </c:pt>
                <c:pt idx="196">
                  <c:v>400</c:v>
                </c:pt>
                <c:pt idx="197">
                  <c:v>464</c:v>
                </c:pt>
                <c:pt idx="198">
                  <c:v>521</c:v>
                </c:pt>
                <c:pt idx="199">
                  <c:v>571</c:v>
                </c:pt>
                <c:pt idx="200">
                  <c:v>648</c:v>
                </c:pt>
                <c:pt idx="201">
                  <c:v>792</c:v>
                </c:pt>
                <c:pt idx="202">
                  <c:v>1130</c:v>
                </c:pt>
                <c:pt idx="203">
                  <c:v>1580</c:v>
                </c:pt>
                <c:pt idx="204">
                  <c:v>1800</c:v>
                </c:pt>
                <c:pt idx="205">
                  <c:v>1870</c:v>
                </c:pt>
                <c:pt idx="206">
                  <c:v>1190</c:v>
                </c:pt>
                <c:pt idx="207">
                  <c:v>1350</c:v>
                </c:pt>
                <c:pt idx="208">
                  <c:v>1340</c:v>
                </c:pt>
                <c:pt idx="209">
                  <c:v>1490</c:v>
                </c:pt>
                <c:pt idx="210">
                  <c:v>1610</c:v>
                </c:pt>
                <c:pt idx="211">
                  <c:v>1640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1-B6A1-427A-8129-D9FA960D2CF0}"/>
            </c:ext>
          </c:extLst>
        </c:ser>
        <c:ser>
          <c:idx val="34"/>
          <c:order val="34"/>
          <c:tx>
            <c:strRef>
              <c:f>'спал Селенга Мостовой'!$AJ$1</c:f>
              <c:strCache>
                <c:ptCount val="1"/>
                <c:pt idx="0">
                  <c:v>1992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Мостовой'!$AJ$2:$AJ$213</c:f>
              <c:numCache>
                <c:formatCode>General</c:formatCode>
                <c:ptCount val="212"/>
                <c:pt idx="0">
                  <c:v>1170</c:v>
                </c:pt>
                <c:pt idx="1">
                  <c:v>1170</c:v>
                </c:pt>
                <c:pt idx="2">
                  <c:v>1180</c:v>
                </c:pt>
                <c:pt idx="3">
                  <c:v>1170</c:v>
                </c:pt>
                <c:pt idx="4">
                  <c:v>1150</c:v>
                </c:pt>
                <c:pt idx="5">
                  <c:v>1140</c:v>
                </c:pt>
                <c:pt idx="6">
                  <c:v>1120</c:v>
                </c:pt>
                <c:pt idx="7">
                  <c:v>1100</c:v>
                </c:pt>
                <c:pt idx="8">
                  <c:v>1090</c:v>
                </c:pt>
                <c:pt idx="9">
                  <c:v>1060</c:v>
                </c:pt>
                <c:pt idx="10">
                  <c:v>1040</c:v>
                </c:pt>
                <c:pt idx="11">
                  <c:v>1020</c:v>
                </c:pt>
                <c:pt idx="12">
                  <c:v>992</c:v>
                </c:pt>
                <c:pt idx="13">
                  <c:v>950</c:v>
                </c:pt>
                <c:pt idx="14">
                  <c:v>907</c:v>
                </c:pt>
                <c:pt idx="15">
                  <c:v>865</c:v>
                </c:pt>
                <c:pt idx="16">
                  <c:v>846</c:v>
                </c:pt>
                <c:pt idx="17">
                  <c:v>828</c:v>
                </c:pt>
                <c:pt idx="18">
                  <c:v>810</c:v>
                </c:pt>
                <c:pt idx="19">
                  <c:v>791</c:v>
                </c:pt>
                <c:pt idx="20">
                  <c:v>776</c:v>
                </c:pt>
                <c:pt idx="21">
                  <c:v>762</c:v>
                </c:pt>
                <c:pt idx="22">
                  <c:v>747</c:v>
                </c:pt>
                <c:pt idx="23">
                  <c:v>714</c:v>
                </c:pt>
                <c:pt idx="24">
                  <c:v>682</c:v>
                </c:pt>
                <c:pt idx="25">
                  <c:v>649</c:v>
                </c:pt>
                <c:pt idx="26">
                  <c:v>618</c:v>
                </c:pt>
                <c:pt idx="27">
                  <c:v>576</c:v>
                </c:pt>
                <c:pt idx="28">
                  <c:v>539</c:v>
                </c:pt>
                <c:pt idx="29">
                  <c:v>503</c:v>
                </c:pt>
                <c:pt idx="30">
                  <c:v>466</c:v>
                </c:pt>
                <c:pt idx="31">
                  <c:v>430</c:v>
                </c:pt>
                <c:pt idx="32">
                  <c:v>394</c:v>
                </c:pt>
                <c:pt idx="33">
                  <c:v>357</c:v>
                </c:pt>
                <c:pt idx="34">
                  <c:v>321</c:v>
                </c:pt>
                <c:pt idx="35">
                  <c:v>284</c:v>
                </c:pt>
                <c:pt idx="36">
                  <c:v>248</c:v>
                </c:pt>
                <c:pt idx="37">
                  <c:v>211</c:v>
                </c:pt>
                <c:pt idx="38">
                  <c:v>175</c:v>
                </c:pt>
                <c:pt idx="39">
                  <c:v>137</c:v>
                </c:pt>
                <c:pt idx="40">
                  <c:v>102</c:v>
                </c:pt>
                <c:pt idx="41">
                  <c:v>105</c:v>
                </c:pt>
                <c:pt idx="42">
                  <c:v>108</c:v>
                </c:pt>
                <c:pt idx="43">
                  <c:v>112</c:v>
                </c:pt>
                <c:pt idx="44">
                  <c:v>115</c:v>
                </c:pt>
                <c:pt idx="45">
                  <c:v>118</c:v>
                </c:pt>
                <c:pt idx="46">
                  <c:v>122</c:v>
                </c:pt>
                <c:pt idx="47">
                  <c:v>125</c:v>
                </c:pt>
                <c:pt idx="48">
                  <c:v>128</c:v>
                </c:pt>
                <c:pt idx="49">
                  <c:v>132</c:v>
                </c:pt>
                <c:pt idx="50">
                  <c:v>137</c:v>
                </c:pt>
                <c:pt idx="51">
                  <c:v>142</c:v>
                </c:pt>
                <c:pt idx="52">
                  <c:v>146</c:v>
                </c:pt>
                <c:pt idx="53">
                  <c:v>150</c:v>
                </c:pt>
                <c:pt idx="54">
                  <c:v>155</c:v>
                </c:pt>
                <c:pt idx="55">
                  <c:v>160</c:v>
                </c:pt>
                <c:pt idx="56">
                  <c:v>164</c:v>
                </c:pt>
                <c:pt idx="57">
                  <c:v>168</c:v>
                </c:pt>
                <c:pt idx="58">
                  <c:v>173</c:v>
                </c:pt>
                <c:pt idx="59">
                  <c:v>169</c:v>
                </c:pt>
                <c:pt idx="60">
                  <c:v>165</c:v>
                </c:pt>
                <c:pt idx="61">
                  <c:v>160</c:v>
                </c:pt>
                <c:pt idx="62">
                  <c:v>156</c:v>
                </c:pt>
                <c:pt idx="63">
                  <c:v>152</c:v>
                </c:pt>
                <c:pt idx="64">
                  <c:v>148</c:v>
                </c:pt>
                <c:pt idx="65">
                  <c:v>144</c:v>
                </c:pt>
                <c:pt idx="66">
                  <c:v>139</c:v>
                </c:pt>
                <c:pt idx="67">
                  <c:v>135</c:v>
                </c:pt>
                <c:pt idx="68">
                  <c:v>131</c:v>
                </c:pt>
                <c:pt idx="69">
                  <c:v>128</c:v>
                </c:pt>
                <c:pt idx="70">
                  <c:v>125</c:v>
                </c:pt>
                <c:pt idx="71">
                  <c:v>122</c:v>
                </c:pt>
                <c:pt idx="72">
                  <c:v>119</c:v>
                </c:pt>
                <c:pt idx="73">
                  <c:v>117</c:v>
                </c:pt>
                <c:pt idx="74">
                  <c:v>114</c:v>
                </c:pt>
                <c:pt idx="75">
                  <c:v>111</c:v>
                </c:pt>
                <c:pt idx="76">
                  <c:v>108</c:v>
                </c:pt>
                <c:pt idx="77">
                  <c:v>105</c:v>
                </c:pt>
                <c:pt idx="78">
                  <c:v>104</c:v>
                </c:pt>
                <c:pt idx="79">
                  <c:v>102</c:v>
                </c:pt>
                <c:pt idx="80">
                  <c:v>101</c:v>
                </c:pt>
                <c:pt idx="81">
                  <c:v>99.5</c:v>
                </c:pt>
                <c:pt idx="82">
                  <c:v>98.1</c:v>
                </c:pt>
                <c:pt idx="83">
                  <c:v>96.7</c:v>
                </c:pt>
                <c:pt idx="84">
                  <c:v>95.8</c:v>
                </c:pt>
                <c:pt idx="85">
                  <c:v>93.9</c:v>
                </c:pt>
                <c:pt idx="86">
                  <c:v>92.5</c:v>
                </c:pt>
                <c:pt idx="87">
                  <c:v>91.2</c:v>
                </c:pt>
                <c:pt idx="88">
                  <c:v>89.8</c:v>
                </c:pt>
                <c:pt idx="89">
                  <c:v>88.4</c:v>
                </c:pt>
                <c:pt idx="90">
                  <c:v>87.6</c:v>
                </c:pt>
                <c:pt idx="91">
                  <c:v>86.7</c:v>
                </c:pt>
                <c:pt idx="92">
                  <c:v>85.9</c:v>
                </c:pt>
                <c:pt idx="93">
                  <c:v>85.1</c:v>
                </c:pt>
                <c:pt idx="94">
                  <c:v>84.2</c:v>
                </c:pt>
                <c:pt idx="95">
                  <c:v>83.4</c:v>
                </c:pt>
                <c:pt idx="96">
                  <c:v>82.6</c:v>
                </c:pt>
                <c:pt idx="97">
                  <c:v>81.8</c:v>
                </c:pt>
                <c:pt idx="98">
                  <c:v>80.900000000000006</c:v>
                </c:pt>
                <c:pt idx="99">
                  <c:v>80.099999999999994</c:v>
                </c:pt>
                <c:pt idx="100">
                  <c:v>80.099999999999994</c:v>
                </c:pt>
                <c:pt idx="101">
                  <c:v>80.099999999999994</c:v>
                </c:pt>
                <c:pt idx="102">
                  <c:v>80.099999999999994</c:v>
                </c:pt>
                <c:pt idx="103">
                  <c:v>80.099999999999994</c:v>
                </c:pt>
                <c:pt idx="104">
                  <c:v>80.099999999999994</c:v>
                </c:pt>
                <c:pt idx="105">
                  <c:v>80.2</c:v>
                </c:pt>
                <c:pt idx="106">
                  <c:v>80.2</c:v>
                </c:pt>
                <c:pt idx="107">
                  <c:v>80.2</c:v>
                </c:pt>
                <c:pt idx="108">
                  <c:v>80.2</c:v>
                </c:pt>
                <c:pt idx="109">
                  <c:v>80.2</c:v>
                </c:pt>
                <c:pt idx="110">
                  <c:v>80.2</c:v>
                </c:pt>
                <c:pt idx="111">
                  <c:v>80</c:v>
                </c:pt>
                <c:pt idx="112">
                  <c:v>79.900000000000006</c:v>
                </c:pt>
                <c:pt idx="113">
                  <c:v>79.8</c:v>
                </c:pt>
                <c:pt idx="114">
                  <c:v>79.599999999999994</c:v>
                </c:pt>
                <c:pt idx="115">
                  <c:v>79.5</c:v>
                </c:pt>
                <c:pt idx="116">
                  <c:v>79.599999999999994</c:v>
                </c:pt>
                <c:pt idx="117">
                  <c:v>79.2</c:v>
                </c:pt>
                <c:pt idx="118">
                  <c:v>79</c:v>
                </c:pt>
                <c:pt idx="119">
                  <c:v>78.8</c:v>
                </c:pt>
                <c:pt idx="120">
                  <c:v>78.7</c:v>
                </c:pt>
                <c:pt idx="121">
                  <c:v>78.900000000000006</c:v>
                </c:pt>
                <c:pt idx="122">
                  <c:v>79.2</c:v>
                </c:pt>
                <c:pt idx="123">
                  <c:v>79.400000000000006</c:v>
                </c:pt>
                <c:pt idx="124">
                  <c:v>79.599999999999994</c:v>
                </c:pt>
                <c:pt idx="125">
                  <c:v>79.8</c:v>
                </c:pt>
                <c:pt idx="126">
                  <c:v>80.099999999999994</c:v>
                </c:pt>
                <c:pt idx="127">
                  <c:v>80.3</c:v>
                </c:pt>
                <c:pt idx="128">
                  <c:v>80.5</c:v>
                </c:pt>
                <c:pt idx="129">
                  <c:v>80.7</c:v>
                </c:pt>
                <c:pt idx="130">
                  <c:v>81</c:v>
                </c:pt>
                <c:pt idx="131">
                  <c:v>81.2</c:v>
                </c:pt>
                <c:pt idx="132">
                  <c:v>79.599999999999994</c:v>
                </c:pt>
                <c:pt idx="133">
                  <c:v>77.900000000000006</c:v>
                </c:pt>
                <c:pt idx="134">
                  <c:v>76.3</c:v>
                </c:pt>
                <c:pt idx="135">
                  <c:v>74.599999999999994</c:v>
                </c:pt>
                <c:pt idx="136">
                  <c:v>73</c:v>
                </c:pt>
                <c:pt idx="137">
                  <c:v>71.400000000000006</c:v>
                </c:pt>
                <c:pt idx="138">
                  <c:v>69.7</c:v>
                </c:pt>
                <c:pt idx="139">
                  <c:v>68.099999999999994</c:v>
                </c:pt>
                <c:pt idx="140">
                  <c:v>66.400000000000006</c:v>
                </c:pt>
                <c:pt idx="141">
                  <c:v>64.8</c:v>
                </c:pt>
                <c:pt idx="142">
                  <c:v>65.7</c:v>
                </c:pt>
                <c:pt idx="143">
                  <c:v>66.5</c:v>
                </c:pt>
                <c:pt idx="144">
                  <c:v>97.4</c:v>
                </c:pt>
                <c:pt idx="145">
                  <c:v>68.2</c:v>
                </c:pt>
                <c:pt idx="146">
                  <c:v>69.099999999999994</c:v>
                </c:pt>
                <c:pt idx="147">
                  <c:v>70</c:v>
                </c:pt>
                <c:pt idx="148">
                  <c:v>70.8</c:v>
                </c:pt>
                <c:pt idx="149">
                  <c:v>71.7</c:v>
                </c:pt>
                <c:pt idx="150">
                  <c:v>72</c:v>
                </c:pt>
                <c:pt idx="151">
                  <c:v>72.400000000000006</c:v>
                </c:pt>
                <c:pt idx="152">
                  <c:v>72.7</c:v>
                </c:pt>
                <c:pt idx="153">
                  <c:v>73</c:v>
                </c:pt>
                <c:pt idx="154">
                  <c:v>73.400000000000006</c:v>
                </c:pt>
                <c:pt idx="155">
                  <c:v>73.7</c:v>
                </c:pt>
                <c:pt idx="156">
                  <c:v>74</c:v>
                </c:pt>
                <c:pt idx="157">
                  <c:v>74.3</c:v>
                </c:pt>
                <c:pt idx="158">
                  <c:v>74.7</c:v>
                </c:pt>
                <c:pt idx="159">
                  <c:v>75</c:v>
                </c:pt>
                <c:pt idx="160">
                  <c:v>75.900000000000006</c:v>
                </c:pt>
                <c:pt idx="161">
                  <c:v>76.7</c:v>
                </c:pt>
                <c:pt idx="162">
                  <c:v>77.599999999999994</c:v>
                </c:pt>
                <c:pt idx="163">
                  <c:v>78.400000000000006</c:v>
                </c:pt>
                <c:pt idx="164">
                  <c:v>79.3</c:v>
                </c:pt>
                <c:pt idx="165">
                  <c:v>80.2</c:v>
                </c:pt>
                <c:pt idx="166">
                  <c:v>81</c:v>
                </c:pt>
                <c:pt idx="167">
                  <c:v>81.900000000000006</c:v>
                </c:pt>
                <c:pt idx="168">
                  <c:v>82.7</c:v>
                </c:pt>
                <c:pt idx="169">
                  <c:v>83.6</c:v>
                </c:pt>
                <c:pt idx="170">
                  <c:v>85.6</c:v>
                </c:pt>
                <c:pt idx="171">
                  <c:v>87.7</c:v>
                </c:pt>
                <c:pt idx="172">
                  <c:v>89.7</c:v>
                </c:pt>
                <c:pt idx="173">
                  <c:v>91.7</c:v>
                </c:pt>
                <c:pt idx="174">
                  <c:v>93.8</c:v>
                </c:pt>
                <c:pt idx="175">
                  <c:v>95.8</c:v>
                </c:pt>
                <c:pt idx="176">
                  <c:v>97.8</c:v>
                </c:pt>
                <c:pt idx="177">
                  <c:v>99.9</c:v>
                </c:pt>
                <c:pt idx="178">
                  <c:v>102</c:v>
                </c:pt>
                <c:pt idx="179">
                  <c:v>104</c:v>
                </c:pt>
                <c:pt idx="180">
                  <c:v>106</c:v>
                </c:pt>
                <c:pt idx="181">
                  <c:v>110</c:v>
                </c:pt>
                <c:pt idx="182">
                  <c:v>114</c:v>
                </c:pt>
                <c:pt idx="183">
                  <c:v>118</c:v>
                </c:pt>
                <c:pt idx="184">
                  <c:v>122</c:v>
                </c:pt>
                <c:pt idx="185">
                  <c:v>126</c:v>
                </c:pt>
                <c:pt idx="186">
                  <c:v>130</c:v>
                </c:pt>
                <c:pt idx="187">
                  <c:v>148</c:v>
                </c:pt>
                <c:pt idx="188">
                  <c:v>167</c:v>
                </c:pt>
                <c:pt idx="189">
                  <c:v>186</c:v>
                </c:pt>
                <c:pt idx="190">
                  <c:v>204</c:v>
                </c:pt>
                <c:pt idx="191">
                  <c:v>223</c:v>
                </c:pt>
                <c:pt idx="192">
                  <c:v>242</c:v>
                </c:pt>
                <c:pt idx="193">
                  <c:v>260</c:v>
                </c:pt>
                <c:pt idx="194">
                  <c:v>279</c:v>
                </c:pt>
                <c:pt idx="195">
                  <c:v>298</c:v>
                </c:pt>
                <c:pt idx="196">
                  <c:v>317</c:v>
                </c:pt>
                <c:pt idx="197">
                  <c:v>332</c:v>
                </c:pt>
                <c:pt idx="198">
                  <c:v>348</c:v>
                </c:pt>
                <c:pt idx="199">
                  <c:v>510</c:v>
                </c:pt>
                <c:pt idx="200">
                  <c:v>672</c:v>
                </c:pt>
                <c:pt idx="201">
                  <c:v>835</c:v>
                </c:pt>
                <c:pt idx="202">
                  <c:v>997</c:v>
                </c:pt>
                <c:pt idx="203">
                  <c:v>1160</c:v>
                </c:pt>
                <c:pt idx="204">
                  <c:v>1320</c:v>
                </c:pt>
                <c:pt idx="205">
                  <c:v>1480</c:v>
                </c:pt>
                <c:pt idx="206">
                  <c:v>1650</c:v>
                </c:pt>
                <c:pt idx="207">
                  <c:v>1810</c:v>
                </c:pt>
                <c:pt idx="208">
                  <c:v>1970</c:v>
                </c:pt>
                <c:pt idx="209">
                  <c:v>1140</c:v>
                </c:pt>
                <c:pt idx="210">
                  <c:v>1030</c:v>
                </c:pt>
                <c:pt idx="211">
                  <c:v>918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2-B6A1-427A-8129-D9FA960D2CF0}"/>
            </c:ext>
          </c:extLst>
        </c:ser>
        <c:ser>
          <c:idx val="35"/>
          <c:order val="35"/>
          <c:tx>
            <c:strRef>
              <c:f>'спал Селенга Мостовой'!$AK$1</c:f>
              <c:strCache>
                <c:ptCount val="1"/>
                <c:pt idx="0">
                  <c:v>1993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Мостовой'!$AK$2:$AK$213</c:f>
              <c:numCache>
                <c:formatCode>General</c:formatCode>
                <c:ptCount val="212"/>
                <c:pt idx="0">
                  <c:v>1170</c:v>
                </c:pt>
                <c:pt idx="1">
                  <c:v>1170</c:v>
                </c:pt>
                <c:pt idx="2">
                  <c:v>1160</c:v>
                </c:pt>
                <c:pt idx="3">
                  <c:v>1150</c:v>
                </c:pt>
                <c:pt idx="4">
                  <c:v>1150</c:v>
                </c:pt>
                <c:pt idx="5">
                  <c:v>1150</c:v>
                </c:pt>
                <c:pt idx="6">
                  <c:v>1140</c:v>
                </c:pt>
                <c:pt idx="7">
                  <c:v>1130</c:v>
                </c:pt>
                <c:pt idx="8">
                  <c:v>1120</c:v>
                </c:pt>
                <c:pt idx="9">
                  <c:v>1100</c:v>
                </c:pt>
                <c:pt idx="10">
                  <c:v>1080</c:v>
                </c:pt>
                <c:pt idx="11">
                  <c:v>1050</c:v>
                </c:pt>
                <c:pt idx="12">
                  <c:v>1040</c:v>
                </c:pt>
                <c:pt idx="13">
                  <c:v>1030</c:v>
                </c:pt>
                <c:pt idx="14">
                  <c:v>1030</c:v>
                </c:pt>
                <c:pt idx="15">
                  <c:v>1020</c:v>
                </c:pt>
                <c:pt idx="16">
                  <c:v>1010</c:v>
                </c:pt>
                <c:pt idx="17">
                  <c:v>997</c:v>
                </c:pt>
                <c:pt idx="18">
                  <c:v>991</c:v>
                </c:pt>
                <c:pt idx="19">
                  <c:v>984</c:v>
                </c:pt>
                <c:pt idx="20">
                  <c:v>972</c:v>
                </c:pt>
                <c:pt idx="21">
                  <c:v>965</c:v>
                </c:pt>
                <c:pt idx="22">
                  <c:v>952</c:v>
                </c:pt>
                <c:pt idx="23">
                  <c:v>946</c:v>
                </c:pt>
                <c:pt idx="24">
                  <c:v>940</c:v>
                </c:pt>
                <c:pt idx="25">
                  <c:v>940</c:v>
                </c:pt>
                <c:pt idx="26">
                  <c:v>940</c:v>
                </c:pt>
                <c:pt idx="27">
                  <c:v>927</c:v>
                </c:pt>
                <c:pt idx="28">
                  <c:v>908</c:v>
                </c:pt>
                <c:pt idx="29">
                  <c:v>896</c:v>
                </c:pt>
                <c:pt idx="30">
                  <c:v>853</c:v>
                </c:pt>
                <c:pt idx="31">
                  <c:v>842</c:v>
                </c:pt>
                <c:pt idx="32">
                  <c:v>804</c:v>
                </c:pt>
                <c:pt idx="33">
                  <c:v>752</c:v>
                </c:pt>
                <c:pt idx="34">
                  <c:v>714</c:v>
                </c:pt>
                <c:pt idx="35">
                  <c:v>685</c:v>
                </c:pt>
                <c:pt idx="36">
                  <c:v>587</c:v>
                </c:pt>
                <c:pt idx="37">
                  <c:v>571</c:v>
                </c:pt>
                <c:pt idx="38">
                  <c:v>556</c:v>
                </c:pt>
                <c:pt idx="39">
                  <c:v>511</c:v>
                </c:pt>
                <c:pt idx="40">
                  <c:v>486</c:v>
                </c:pt>
                <c:pt idx="41">
                  <c:v>477</c:v>
                </c:pt>
                <c:pt idx="42">
                  <c:v>433</c:v>
                </c:pt>
                <c:pt idx="43">
                  <c:v>451</c:v>
                </c:pt>
                <c:pt idx="44">
                  <c:v>427</c:v>
                </c:pt>
                <c:pt idx="45">
                  <c:v>383</c:v>
                </c:pt>
                <c:pt idx="46">
                  <c:v>336</c:v>
                </c:pt>
                <c:pt idx="47">
                  <c:v>296</c:v>
                </c:pt>
                <c:pt idx="48">
                  <c:v>271</c:v>
                </c:pt>
                <c:pt idx="49">
                  <c:v>247</c:v>
                </c:pt>
                <c:pt idx="50">
                  <c:v>207</c:v>
                </c:pt>
                <c:pt idx="51">
                  <c:v>197</c:v>
                </c:pt>
                <c:pt idx="52">
                  <c:v>190</c:v>
                </c:pt>
                <c:pt idx="53">
                  <c:v>183</c:v>
                </c:pt>
                <c:pt idx="54">
                  <c:v>176</c:v>
                </c:pt>
                <c:pt idx="55">
                  <c:v>169</c:v>
                </c:pt>
                <c:pt idx="56">
                  <c:v>162</c:v>
                </c:pt>
                <c:pt idx="57">
                  <c:v>155</c:v>
                </c:pt>
                <c:pt idx="58">
                  <c:v>148</c:v>
                </c:pt>
                <c:pt idx="59">
                  <c:v>141</c:v>
                </c:pt>
                <c:pt idx="60">
                  <c:v>150</c:v>
                </c:pt>
                <c:pt idx="61">
                  <c:v>158</c:v>
                </c:pt>
                <c:pt idx="62">
                  <c:v>167</c:v>
                </c:pt>
                <c:pt idx="63">
                  <c:v>175</c:v>
                </c:pt>
                <c:pt idx="64">
                  <c:v>184</c:v>
                </c:pt>
                <c:pt idx="65">
                  <c:v>192</c:v>
                </c:pt>
                <c:pt idx="66">
                  <c:v>201</c:v>
                </c:pt>
                <c:pt idx="67">
                  <c:v>209</c:v>
                </c:pt>
                <c:pt idx="68">
                  <c:v>210</c:v>
                </c:pt>
                <c:pt idx="69">
                  <c:v>211</c:v>
                </c:pt>
                <c:pt idx="70">
                  <c:v>211</c:v>
                </c:pt>
                <c:pt idx="71">
                  <c:v>212</c:v>
                </c:pt>
                <c:pt idx="72">
                  <c:v>213</c:v>
                </c:pt>
                <c:pt idx="73">
                  <c:v>214</c:v>
                </c:pt>
                <c:pt idx="74">
                  <c:v>215</c:v>
                </c:pt>
                <c:pt idx="75">
                  <c:v>216</c:v>
                </c:pt>
                <c:pt idx="76">
                  <c:v>216</c:v>
                </c:pt>
                <c:pt idx="77">
                  <c:v>217</c:v>
                </c:pt>
                <c:pt idx="78">
                  <c:v>218</c:v>
                </c:pt>
                <c:pt idx="79">
                  <c:v>216</c:v>
                </c:pt>
                <c:pt idx="80">
                  <c:v>214</c:v>
                </c:pt>
                <c:pt idx="81">
                  <c:v>212</c:v>
                </c:pt>
                <c:pt idx="82">
                  <c:v>210</c:v>
                </c:pt>
                <c:pt idx="83">
                  <c:v>207</c:v>
                </c:pt>
                <c:pt idx="84">
                  <c:v>205</c:v>
                </c:pt>
                <c:pt idx="85">
                  <c:v>203</c:v>
                </c:pt>
                <c:pt idx="86">
                  <c:v>201</c:v>
                </c:pt>
                <c:pt idx="87">
                  <c:v>199</c:v>
                </c:pt>
                <c:pt idx="88">
                  <c:v>196</c:v>
                </c:pt>
                <c:pt idx="89">
                  <c:v>193</c:v>
                </c:pt>
                <c:pt idx="90">
                  <c:v>191</c:v>
                </c:pt>
                <c:pt idx="91">
                  <c:v>188</c:v>
                </c:pt>
                <c:pt idx="92">
                  <c:v>185</c:v>
                </c:pt>
                <c:pt idx="93">
                  <c:v>182</c:v>
                </c:pt>
                <c:pt idx="94">
                  <c:v>179</c:v>
                </c:pt>
                <c:pt idx="95">
                  <c:v>176</c:v>
                </c:pt>
                <c:pt idx="96">
                  <c:v>174</c:v>
                </c:pt>
                <c:pt idx="97">
                  <c:v>171</c:v>
                </c:pt>
                <c:pt idx="98">
                  <c:v>168</c:v>
                </c:pt>
                <c:pt idx="99">
                  <c:v>165</c:v>
                </c:pt>
                <c:pt idx="100">
                  <c:v>164</c:v>
                </c:pt>
                <c:pt idx="101">
                  <c:v>163</c:v>
                </c:pt>
                <c:pt idx="102">
                  <c:v>162</c:v>
                </c:pt>
                <c:pt idx="103">
                  <c:v>161</c:v>
                </c:pt>
                <c:pt idx="104">
                  <c:v>160</c:v>
                </c:pt>
                <c:pt idx="105">
                  <c:v>158</c:v>
                </c:pt>
                <c:pt idx="106">
                  <c:v>157</c:v>
                </c:pt>
                <c:pt idx="107">
                  <c:v>155</c:v>
                </c:pt>
                <c:pt idx="108">
                  <c:v>156</c:v>
                </c:pt>
                <c:pt idx="109">
                  <c:v>154</c:v>
                </c:pt>
                <c:pt idx="110">
                  <c:v>152</c:v>
                </c:pt>
                <c:pt idx="111">
                  <c:v>149</c:v>
                </c:pt>
                <c:pt idx="112">
                  <c:v>147</c:v>
                </c:pt>
                <c:pt idx="113">
                  <c:v>145</c:v>
                </c:pt>
                <c:pt idx="114">
                  <c:v>142</c:v>
                </c:pt>
                <c:pt idx="115">
                  <c:v>140</c:v>
                </c:pt>
                <c:pt idx="116">
                  <c:v>137</c:v>
                </c:pt>
                <c:pt idx="117">
                  <c:v>135</c:v>
                </c:pt>
                <c:pt idx="118">
                  <c:v>133</c:v>
                </c:pt>
                <c:pt idx="119">
                  <c:v>130</c:v>
                </c:pt>
                <c:pt idx="120">
                  <c:v>128</c:v>
                </c:pt>
                <c:pt idx="121">
                  <c:v>126</c:v>
                </c:pt>
                <c:pt idx="122">
                  <c:v>123</c:v>
                </c:pt>
                <c:pt idx="123">
                  <c:v>121</c:v>
                </c:pt>
                <c:pt idx="124">
                  <c:v>119</c:v>
                </c:pt>
                <c:pt idx="125">
                  <c:v>117</c:v>
                </c:pt>
                <c:pt idx="126">
                  <c:v>114</c:v>
                </c:pt>
                <c:pt idx="127">
                  <c:v>112</c:v>
                </c:pt>
                <c:pt idx="128">
                  <c:v>110</c:v>
                </c:pt>
                <c:pt idx="129">
                  <c:v>107</c:v>
                </c:pt>
                <c:pt idx="130">
                  <c:v>105</c:v>
                </c:pt>
                <c:pt idx="131">
                  <c:v>104</c:v>
                </c:pt>
                <c:pt idx="132">
                  <c:v>103</c:v>
                </c:pt>
                <c:pt idx="133">
                  <c:v>103</c:v>
                </c:pt>
                <c:pt idx="134">
                  <c:v>102</c:v>
                </c:pt>
                <c:pt idx="135">
                  <c:v>101</c:v>
                </c:pt>
                <c:pt idx="136">
                  <c:v>100</c:v>
                </c:pt>
                <c:pt idx="137">
                  <c:v>99.3</c:v>
                </c:pt>
                <c:pt idx="138">
                  <c:v>98.5</c:v>
                </c:pt>
                <c:pt idx="139">
                  <c:v>97.6</c:v>
                </c:pt>
                <c:pt idx="140">
                  <c:v>96.8</c:v>
                </c:pt>
                <c:pt idx="141">
                  <c:v>96</c:v>
                </c:pt>
                <c:pt idx="142">
                  <c:v>97.9</c:v>
                </c:pt>
                <c:pt idx="143">
                  <c:v>99.8</c:v>
                </c:pt>
                <c:pt idx="144">
                  <c:v>102</c:v>
                </c:pt>
                <c:pt idx="145">
                  <c:v>104</c:v>
                </c:pt>
                <c:pt idx="146">
                  <c:v>105</c:v>
                </c:pt>
                <c:pt idx="147">
                  <c:v>107</c:v>
                </c:pt>
                <c:pt idx="148">
                  <c:v>109</c:v>
                </c:pt>
                <c:pt idx="149">
                  <c:v>111</c:v>
                </c:pt>
                <c:pt idx="150">
                  <c:v>111</c:v>
                </c:pt>
                <c:pt idx="151">
                  <c:v>112</c:v>
                </c:pt>
                <c:pt idx="152">
                  <c:v>112</c:v>
                </c:pt>
                <c:pt idx="153">
                  <c:v>113</c:v>
                </c:pt>
                <c:pt idx="154">
                  <c:v>113</c:v>
                </c:pt>
                <c:pt idx="155">
                  <c:v>113</c:v>
                </c:pt>
                <c:pt idx="156">
                  <c:v>114</c:v>
                </c:pt>
                <c:pt idx="157">
                  <c:v>114</c:v>
                </c:pt>
                <c:pt idx="158">
                  <c:v>115</c:v>
                </c:pt>
                <c:pt idx="159">
                  <c:v>115</c:v>
                </c:pt>
                <c:pt idx="160">
                  <c:v>115</c:v>
                </c:pt>
                <c:pt idx="161">
                  <c:v>116</c:v>
                </c:pt>
                <c:pt idx="162">
                  <c:v>116</c:v>
                </c:pt>
                <c:pt idx="163">
                  <c:v>117</c:v>
                </c:pt>
                <c:pt idx="164">
                  <c:v>117</c:v>
                </c:pt>
                <c:pt idx="165">
                  <c:v>117</c:v>
                </c:pt>
                <c:pt idx="166">
                  <c:v>118</c:v>
                </c:pt>
                <c:pt idx="167">
                  <c:v>118</c:v>
                </c:pt>
                <c:pt idx="168">
                  <c:v>119</c:v>
                </c:pt>
                <c:pt idx="169">
                  <c:v>119</c:v>
                </c:pt>
                <c:pt idx="170">
                  <c:v>120</c:v>
                </c:pt>
                <c:pt idx="171">
                  <c:v>121</c:v>
                </c:pt>
                <c:pt idx="172">
                  <c:v>122</c:v>
                </c:pt>
                <c:pt idx="173">
                  <c:v>123</c:v>
                </c:pt>
                <c:pt idx="174">
                  <c:v>124</c:v>
                </c:pt>
                <c:pt idx="175">
                  <c:v>125</c:v>
                </c:pt>
                <c:pt idx="176">
                  <c:v>126</c:v>
                </c:pt>
                <c:pt idx="177">
                  <c:v>127</c:v>
                </c:pt>
                <c:pt idx="178">
                  <c:v>128</c:v>
                </c:pt>
                <c:pt idx="179">
                  <c:v>129</c:v>
                </c:pt>
                <c:pt idx="180">
                  <c:v>131</c:v>
                </c:pt>
                <c:pt idx="181">
                  <c:v>141</c:v>
                </c:pt>
                <c:pt idx="182">
                  <c:v>147</c:v>
                </c:pt>
                <c:pt idx="183">
                  <c:v>153</c:v>
                </c:pt>
                <c:pt idx="184">
                  <c:v>159</c:v>
                </c:pt>
                <c:pt idx="185">
                  <c:v>165</c:v>
                </c:pt>
                <c:pt idx="186">
                  <c:v>172</c:v>
                </c:pt>
                <c:pt idx="187">
                  <c:v>178</c:v>
                </c:pt>
                <c:pt idx="188">
                  <c:v>184</c:v>
                </c:pt>
                <c:pt idx="189">
                  <c:v>190</c:v>
                </c:pt>
                <c:pt idx="190">
                  <c:v>196</c:v>
                </c:pt>
                <c:pt idx="191">
                  <c:v>202</c:v>
                </c:pt>
                <c:pt idx="192">
                  <c:v>212</c:v>
                </c:pt>
                <c:pt idx="193">
                  <c:v>222</c:v>
                </c:pt>
                <c:pt idx="194">
                  <c:v>233</c:v>
                </c:pt>
                <c:pt idx="195">
                  <c:v>243</c:v>
                </c:pt>
                <c:pt idx="196">
                  <c:v>253</c:v>
                </c:pt>
                <c:pt idx="197">
                  <c:v>263</c:v>
                </c:pt>
                <c:pt idx="198">
                  <c:v>273</c:v>
                </c:pt>
                <c:pt idx="199">
                  <c:v>286</c:v>
                </c:pt>
                <c:pt idx="200">
                  <c:v>294</c:v>
                </c:pt>
                <c:pt idx="201">
                  <c:v>304</c:v>
                </c:pt>
                <c:pt idx="202">
                  <c:v>327</c:v>
                </c:pt>
                <c:pt idx="203">
                  <c:v>342</c:v>
                </c:pt>
                <c:pt idx="204">
                  <c:v>414</c:v>
                </c:pt>
                <c:pt idx="205">
                  <c:v>502</c:v>
                </c:pt>
                <c:pt idx="206">
                  <c:v>595</c:v>
                </c:pt>
                <c:pt idx="207">
                  <c:v>718</c:v>
                </c:pt>
                <c:pt idx="208">
                  <c:v>1140</c:v>
                </c:pt>
                <c:pt idx="209">
                  <c:v>1670</c:v>
                </c:pt>
                <c:pt idx="210">
                  <c:v>1230</c:v>
                </c:pt>
                <c:pt idx="211">
                  <c:v>1370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B6A1-427A-8129-D9FA960D2CF0}"/>
            </c:ext>
          </c:extLst>
        </c:ser>
        <c:ser>
          <c:idx val="36"/>
          <c:order val="36"/>
          <c:tx>
            <c:strRef>
              <c:f>'спал Селенга Мостовой'!$AL$1</c:f>
              <c:strCache>
                <c:ptCount val="1"/>
                <c:pt idx="0">
                  <c:v>1994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Мостовой'!$AL$2:$AL$213</c:f>
              <c:numCache>
                <c:formatCode>General</c:formatCode>
                <c:ptCount val="212"/>
                <c:pt idx="0">
                  <c:v>1130</c:v>
                </c:pt>
                <c:pt idx="1">
                  <c:v>1200</c:v>
                </c:pt>
                <c:pt idx="2">
                  <c:v>1190</c:v>
                </c:pt>
                <c:pt idx="3">
                  <c:v>1190</c:v>
                </c:pt>
                <c:pt idx="4">
                  <c:v>1190</c:v>
                </c:pt>
                <c:pt idx="5">
                  <c:v>1140</c:v>
                </c:pt>
                <c:pt idx="6">
                  <c:v>1120</c:v>
                </c:pt>
                <c:pt idx="7">
                  <c:v>1120</c:v>
                </c:pt>
                <c:pt idx="8">
                  <c:v>1080</c:v>
                </c:pt>
                <c:pt idx="9">
                  <c:v>1060</c:v>
                </c:pt>
                <c:pt idx="10">
                  <c:v>1060</c:v>
                </c:pt>
                <c:pt idx="11">
                  <c:v>1000</c:v>
                </c:pt>
                <c:pt idx="12">
                  <c:v>984</c:v>
                </c:pt>
                <c:pt idx="13">
                  <c:v>968</c:v>
                </c:pt>
                <c:pt idx="14">
                  <c:v>952</c:v>
                </c:pt>
                <c:pt idx="15">
                  <c:v>928</c:v>
                </c:pt>
                <c:pt idx="16">
                  <c:v>920</c:v>
                </c:pt>
                <c:pt idx="17">
                  <c:v>907</c:v>
                </c:pt>
                <c:pt idx="18">
                  <c:v>901</c:v>
                </c:pt>
                <c:pt idx="19">
                  <c:v>895</c:v>
                </c:pt>
                <c:pt idx="20">
                  <c:v>882</c:v>
                </c:pt>
                <c:pt idx="21">
                  <c:v>844</c:v>
                </c:pt>
                <c:pt idx="22">
                  <c:v>807</c:v>
                </c:pt>
                <c:pt idx="23">
                  <c:v>771</c:v>
                </c:pt>
                <c:pt idx="24">
                  <c:v>755</c:v>
                </c:pt>
                <c:pt idx="25">
                  <c:v>730</c:v>
                </c:pt>
                <c:pt idx="26">
                  <c:v>726</c:v>
                </c:pt>
                <c:pt idx="27">
                  <c:v>721</c:v>
                </c:pt>
                <c:pt idx="28">
                  <c:v>716</c:v>
                </c:pt>
                <c:pt idx="29">
                  <c:v>684</c:v>
                </c:pt>
                <c:pt idx="30">
                  <c:v>653</c:v>
                </c:pt>
                <c:pt idx="31">
                  <c:v>621</c:v>
                </c:pt>
                <c:pt idx="32">
                  <c:v>589</c:v>
                </c:pt>
                <c:pt idx="33">
                  <c:v>558</c:v>
                </c:pt>
                <c:pt idx="34">
                  <c:v>526</c:v>
                </c:pt>
                <c:pt idx="35">
                  <c:v>494</c:v>
                </c:pt>
                <c:pt idx="36">
                  <c:v>462</c:v>
                </c:pt>
                <c:pt idx="37">
                  <c:v>431</c:v>
                </c:pt>
                <c:pt idx="38">
                  <c:v>399</c:v>
                </c:pt>
                <c:pt idx="39">
                  <c:v>367</c:v>
                </c:pt>
                <c:pt idx="40">
                  <c:v>336</c:v>
                </c:pt>
                <c:pt idx="41">
                  <c:v>304</c:v>
                </c:pt>
                <c:pt idx="42">
                  <c:v>272</c:v>
                </c:pt>
                <c:pt idx="43">
                  <c:v>241</c:v>
                </c:pt>
                <c:pt idx="44">
                  <c:v>209</c:v>
                </c:pt>
                <c:pt idx="45">
                  <c:v>204</c:v>
                </c:pt>
                <c:pt idx="46">
                  <c:v>199</c:v>
                </c:pt>
                <c:pt idx="47">
                  <c:v>193</c:v>
                </c:pt>
                <c:pt idx="48">
                  <c:v>188</c:v>
                </c:pt>
                <c:pt idx="49">
                  <c:v>183</c:v>
                </c:pt>
                <c:pt idx="50">
                  <c:v>188</c:v>
                </c:pt>
                <c:pt idx="51">
                  <c:v>192</c:v>
                </c:pt>
                <c:pt idx="52">
                  <c:v>197</c:v>
                </c:pt>
                <c:pt idx="53">
                  <c:v>202</c:v>
                </c:pt>
                <c:pt idx="54">
                  <c:v>207</c:v>
                </c:pt>
                <c:pt idx="55">
                  <c:v>211</c:v>
                </c:pt>
                <c:pt idx="56">
                  <c:v>216</c:v>
                </c:pt>
                <c:pt idx="57">
                  <c:v>221</c:v>
                </c:pt>
                <c:pt idx="58">
                  <c:v>226</c:v>
                </c:pt>
                <c:pt idx="59">
                  <c:v>230</c:v>
                </c:pt>
                <c:pt idx="60">
                  <c:v>235</c:v>
                </c:pt>
                <c:pt idx="61">
                  <c:v>230</c:v>
                </c:pt>
                <c:pt idx="62">
                  <c:v>226</c:v>
                </c:pt>
                <c:pt idx="63">
                  <c:v>221</c:v>
                </c:pt>
                <c:pt idx="64">
                  <c:v>217</c:v>
                </c:pt>
                <c:pt idx="65">
                  <c:v>212</c:v>
                </c:pt>
                <c:pt idx="66">
                  <c:v>208</c:v>
                </c:pt>
                <c:pt idx="67">
                  <c:v>203</c:v>
                </c:pt>
                <c:pt idx="68">
                  <c:v>199</c:v>
                </c:pt>
                <c:pt idx="69">
                  <c:v>194</c:v>
                </c:pt>
                <c:pt idx="70">
                  <c:v>190</c:v>
                </c:pt>
                <c:pt idx="71">
                  <c:v>185</c:v>
                </c:pt>
                <c:pt idx="72">
                  <c:v>180</c:v>
                </c:pt>
                <c:pt idx="73">
                  <c:v>175</c:v>
                </c:pt>
                <c:pt idx="74">
                  <c:v>170</c:v>
                </c:pt>
                <c:pt idx="75">
                  <c:v>165</c:v>
                </c:pt>
                <c:pt idx="76">
                  <c:v>160</c:v>
                </c:pt>
                <c:pt idx="77">
                  <c:v>155</c:v>
                </c:pt>
                <c:pt idx="78">
                  <c:v>150</c:v>
                </c:pt>
                <c:pt idx="79">
                  <c:v>145</c:v>
                </c:pt>
                <c:pt idx="80">
                  <c:v>140</c:v>
                </c:pt>
                <c:pt idx="81">
                  <c:v>137</c:v>
                </c:pt>
                <c:pt idx="82">
                  <c:v>135</c:v>
                </c:pt>
                <c:pt idx="83">
                  <c:v>132</c:v>
                </c:pt>
                <c:pt idx="84">
                  <c:v>130</c:v>
                </c:pt>
                <c:pt idx="85">
                  <c:v>127</c:v>
                </c:pt>
                <c:pt idx="86">
                  <c:v>124</c:v>
                </c:pt>
                <c:pt idx="87">
                  <c:v>122</c:v>
                </c:pt>
                <c:pt idx="88">
                  <c:v>119</c:v>
                </c:pt>
                <c:pt idx="89">
                  <c:v>117</c:v>
                </c:pt>
                <c:pt idx="90">
                  <c:v>114</c:v>
                </c:pt>
                <c:pt idx="91">
                  <c:v>114</c:v>
                </c:pt>
                <c:pt idx="92">
                  <c:v>113</c:v>
                </c:pt>
                <c:pt idx="93">
                  <c:v>113</c:v>
                </c:pt>
                <c:pt idx="94">
                  <c:v>113</c:v>
                </c:pt>
                <c:pt idx="95">
                  <c:v>113</c:v>
                </c:pt>
                <c:pt idx="96">
                  <c:v>113</c:v>
                </c:pt>
                <c:pt idx="97">
                  <c:v>113</c:v>
                </c:pt>
                <c:pt idx="98">
                  <c:v>112</c:v>
                </c:pt>
                <c:pt idx="99">
                  <c:v>112</c:v>
                </c:pt>
                <c:pt idx="100">
                  <c:v>112</c:v>
                </c:pt>
                <c:pt idx="101">
                  <c:v>110</c:v>
                </c:pt>
                <c:pt idx="102">
                  <c:v>108</c:v>
                </c:pt>
                <c:pt idx="103">
                  <c:v>106</c:v>
                </c:pt>
                <c:pt idx="104">
                  <c:v>103</c:v>
                </c:pt>
                <c:pt idx="105">
                  <c:v>101</c:v>
                </c:pt>
                <c:pt idx="106">
                  <c:v>99.1</c:v>
                </c:pt>
                <c:pt idx="107">
                  <c:v>96.9</c:v>
                </c:pt>
                <c:pt idx="108">
                  <c:v>94.8</c:v>
                </c:pt>
                <c:pt idx="109">
                  <c:v>92.6</c:v>
                </c:pt>
                <c:pt idx="110">
                  <c:v>91.4</c:v>
                </c:pt>
                <c:pt idx="111">
                  <c:v>90.2</c:v>
                </c:pt>
                <c:pt idx="112">
                  <c:v>89</c:v>
                </c:pt>
                <c:pt idx="113">
                  <c:v>87.8</c:v>
                </c:pt>
                <c:pt idx="114">
                  <c:v>86.6</c:v>
                </c:pt>
                <c:pt idx="115">
                  <c:v>85.4</c:v>
                </c:pt>
                <c:pt idx="116">
                  <c:v>84.3</c:v>
                </c:pt>
                <c:pt idx="117">
                  <c:v>83.1</c:v>
                </c:pt>
                <c:pt idx="118">
                  <c:v>81.900000000000006</c:v>
                </c:pt>
                <c:pt idx="119">
                  <c:v>80.7</c:v>
                </c:pt>
                <c:pt idx="120">
                  <c:v>80.7</c:v>
                </c:pt>
                <c:pt idx="121">
                  <c:v>78.3</c:v>
                </c:pt>
                <c:pt idx="122">
                  <c:v>78</c:v>
                </c:pt>
                <c:pt idx="123">
                  <c:v>77.3</c:v>
                </c:pt>
                <c:pt idx="124">
                  <c:v>77.3</c:v>
                </c:pt>
                <c:pt idx="125">
                  <c:v>77</c:v>
                </c:pt>
                <c:pt idx="126">
                  <c:v>76.7</c:v>
                </c:pt>
                <c:pt idx="127">
                  <c:v>76.400000000000006</c:v>
                </c:pt>
                <c:pt idx="128">
                  <c:v>76.099999999999994</c:v>
                </c:pt>
                <c:pt idx="129">
                  <c:v>75.7</c:v>
                </c:pt>
                <c:pt idx="130">
                  <c:v>75.400000000000006</c:v>
                </c:pt>
                <c:pt idx="131">
                  <c:v>75.099999999999994</c:v>
                </c:pt>
                <c:pt idx="132">
                  <c:v>74.8</c:v>
                </c:pt>
                <c:pt idx="133">
                  <c:v>74.5</c:v>
                </c:pt>
                <c:pt idx="134">
                  <c:v>74.3</c:v>
                </c:pt>
                <c:pt idx="135">
                  <c:v>74</c:v>
                </c:pt>
                <c:pt idx="136">
                  <c:v>73.7</c:v>
                </c:pt>
                <c:pt idx="137">
                  <c:v>73.400000000000006</c:v>
                </c:pt>
                <c:pt idx="138">
                  <c:v>73.099999999999994</c:v>
                </c:pt>
                <c:pt idx="139">
                  <c:v>72.8</c:v>
                </c:pt>
                <c:pt idx="140">
                  <c:v>72.599999999999994</c:v>
                </c:pt>
                <c:pt idx="141">
                  <c:v>72.3</c:v>
                </c:pt>
                <c:pt idx="142">
                  <c:v>72</c:v>
                </c:pt>
                <c:pt idx="143">
                  <c:v>71.7</c:v>
                </c:pt>
                <c:pt idx="144">
                  <c:v>71.400000000000006</c:v>
                </c:pt>
                <c:pt idx="145">
                  <c:v>71.099999999999994</c:v>
                </c:pt>
                <c:pt idx="146">
                  <c:v>70.7</c:v>
                </c:pt>
                <c:pt idx="147">
                  <c:v>70.400000000000006</c:v>
                </c:pt>
                <c:pt idx="148">
                  <c:v>70.099999999999994</c:v>
                </c:pt>
                <c:pt idx="149">
                  <c:v>69.8</c:v>
                </c:pt>
                <c:pt idx="150">
                  <c:v>69.599999999999994</c:v>
                </c:pt>
                <c:pt idx="151">
                  <c:v>69.400000000000006</c:v>
                </c:pt>
                <c:pt idx="152">
                  <c:v>69.2</c:v>
                </c:pt>
                <c:pt idx="153">
                  <c:v>69</c:v>
                </c:pt>
                <c:pt idx="154">
                  <c:v>68.8</c:v>
                </c:pt>
                <c:pt idx="155">
                  <c:v>68.599999999999994</c:v>
                </c:pt>
                <c:pt idx="156">
                  <c:v>68.400000000000006</c:v>
                </c:pt>
                <c:pt idx="157">
                  <c:v>68.2</c:v>
                </c:pt>
                <c:pt idx="158">
                  <c:v>68</c:v>
                </c:pt>
                <c:pt idx="159">
                  <c:v>67.8</c:v>
                </c:pt>
                <c:pt idx="160">
                  <c:v>69</c:v>
                </c:pt>
                <c:pt idx="161">
                  <c:v>70.099999999999994</c:v>
                </c:pt>
                <c:pt idx="162">
                  <c:v>70.2</c:v>
                </c:pt>
                <c:pt idx="163">
                  <c:v>72.400000000000006</c:v>
                </c:pt>
                <c:pt idx="164">
                  <c:v>73.599999999999994</c:v>
                </c:pt>
                <c:pt idx="165">
                  <c:v>74.7</c:v>
                </c:pt>
                <c:pt idx="166">
                  <c:v>75.8</c:v>
                </c:pt>
                <c:pt idx="167">
                  <c:v>77</c:v>
                </c:pt>
                <c:pt idx="168">
                  <c:v>79.400000000000006</c:v>
                </c:pt>
                <c:pt idx="169">
                  <c:v>79.7</c:v>
                </c:pt>
                <c:pt idx="170">
                  <c:v>81.099999999999994</c:v>
                </c:pt>
                <c:pt idx="171">
                  <c:v>82.4</c:v>
                </c:pt>
                <c:pt idx="172">
                  <c:v>83.8</c:v>
                </c:pt>
                <c:pt idx="173">
                  <c:v>85.1</c:v>
                </c:pt>
                <c:pt idx="174">
                  <c:v>86.5</c:v>
                </c:pt>
                <c:pt idx="175">
                  <c:v>87.8</c:v>
                </c:pt>
                <c:pt idx="176">
                  <c:v>89.2</c:v>
                </c:pt>
                <c:pt idx="177">
                  <c:v>90.5</c:v>
                </c:pt>
                <c:pt idx="178">
                  <c:v>91.9</c:v>
                </c:pt>
                <c:pt idx="179">
                  <c:v>93.2</c:v>
                </c:pt>
                <c:pt idx="180">
                  <c:v>94.6</c:v>
                </c:pt>
                <c:pt idx="181">
                  <c:v>97.6</c:v>
                </c:pt>
                <c:pt idx="182">
                  <c:v>101</c:v>
                </c:pt>
                <c:pt idx="183">
                  <c:v>104</c:v>
                </c:pt>
                <c:pt idx="184">
                  <c:v>107</c:v>
                </c:pt>
                <c:pt idx="185">
                  <c:v>110</c:v>
                </c:pt>
                <c:pt idx="186">
                  <c:v>113</c:v>
                </c:pt>
                <c:pt idx="187">
                  <c:v>116</c:v>
                </c:pt>
                <c:pt idx="188">
                  <c:v>119</c:v>
                </c:pt>
                <c:pt idx="189">
                  <c:v>122</c:v>
                </c:pt>
                <c:pt idx="190">
                  <c:v>125</c:v>
                </c:pt>
                <c:pt idx="191">
                  <c:v>128</c:v>
                </c:pt>
                <c:pt idx="192">
                  <c:v>156</c:v>
                </c:pt>
                <c:pt idx="193">
                  <c:v>184</c:v>
                </c:pt>
                <c:pt idx="194">
                  <c:v>213</c:v>
                </c:pt>
                <c:pt idx="195">
                  <c:v>241</c:v>
                </c:pt>
                <c:pt idx="196">
                  <c:v>269</c:v>
                </c:pt>
                <c:pt idx="197">
                  <c:v>298</c:v>
                </c:pt>
                <c:pt idx="198">
                  <c:v>326</c:v>
                </c:pt>
                <c:pt idx="199">
                  <c:v>354</c:v>
                </c:pt>
                <c:pt idx="200">
                  <c:v>419</c:v>
                </c:pt>
                <c:pt idx="201">
                  <c:v>481</c:v>
                </c:pt>
                <c:pt idx="202">
                  <c:v>588</c:v>
                </c:pt>
                <c:pt idx="203">
                  <c:v>710</c:v>
                </c:pt>
                <c:pt idx="204">
                  <c:v>933</c:v>
                </c:pt>
                <c:pt idx="205">
                  <c:v>1440</c:v>
                </c:pt>
                <c:pt idx="206">
                  <c:v>1800</c:v>
                </c:pt>
                <c:pt idx="207">
                  <c:v>1730</c:v>
                </c:pt>
                <c:pt idx="208">
                  <c:v>1680</c:v>
                </c:pt>
                <c:pt idx="209">
                  <c:v>1630</c:v>
                </c:pt>
                <c:pt idx="210">
                  <c:v>1580</c:v>
                </c:pt>
                <c:pt idx="211">
                  <c:v>1600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4-B6A1-427A-8129-D9FA960D2CF0}"/>
            </c:ext>
          </c:extLst>
        </c:ser>
        <c:ser>
          <c:idx val="37"/>
          <c:order val="37"/>
          <c:tx>
            <c:strRef>
              <c:f>'спал Селенга Мостовой'!$AM$1</c:f>
              <c:strCache>
                <c:ptCount val="1"/>
                <c:pt idx="0">
                  <c:v>1995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Мостовой'!$AM$2:$AM$213</c:f>
              <c:numCache>
                <c:formatCode>General</c:formatCode>
                <c:ptCount val="212"/>
                <c:pt idx="0">
                  <c:v>1100</c:v>
                </c:pt>
                <c:pt idx="1">
                  <c:v>1100</c:v>
                </c:pt>
                <c:pt idx="2">
                  <c:v>1080</c:v>
                </c:pt>
                <c:pt idx="3">
                  <c:v>1050</c:v>
                </c:pt>
                <c:pt idx="4">
                  <c:v>1040</c:v>
                </c:pt>
                <c:pt idx="5">
                  <c:v>1020</c:v>
                </c:pt>
                <c:pt idx="6">
                  <c:v>1010</c:v>
                </c:pt>
                <c:pt idx="7">
                  <c:v>1040</c:v>
                </c:pt>
                <c:pt idx="8">
                  <c:v>1020</c:v>
                </c:pt>
                <c:pt idx="9">
                  <c:v>1010</c:v>
                </c:pt>
                <c:pt idx="10">
                  <c:v>999</c:v>
                </c:pt>
                <c:pt idx="11">
                  <c:v>999</c:v>
                </c:pt>
                <c:pt idx="12">
                  <c:v>999</c:v>
                </c:pt>
                <c:pt idx="13">
                  <c:v>976</c:v>
                </c:pt>
                <c:pt idx="14">
                  <c:v>968</c:v>
                </c:pt>
                <c:pt idx="15">
                  <c:v>945</c:v>
                </c:pt>
                <c:pt idx="16">
                  <c:v>923</c:v>
                </c:pt>
                <c:pt idx="17">
                  <c:v>908</c:v>
                </c:pt>
                <c:pt idx="18">
                  <c:v>886</c:v>
                </c:pt>
                <c:pt idx="19">
                  <c:v>857</c:v>
                </c:pt>
                <c:pt idx="20">
                  <c:v>843</c:v>
                </c:pt>
                <c:pt idx="21">
                  <c:v>829</c:v>
                </c:pt>
                <c:pt idx="22">
                  <c:v>829</c:v>
                </c:pt>
                <c:pt idx="23">
                  <c:v>829</c:v>
                </c:pt>
                <c:pt idx="24">
                  <c:v>789</c:v>
                </c:pt>
                <c:pt idx="25">
                  <c:v>750</c:v>
                </c:pt>
                <c:pt idx="26">
                  <c:v>719</c:v>
                </c:pt>
                <c:pt idx="27">
                  <c:v>691</c:v>
                </c:pt>
                <c:pt idx="28">
                  <c:v>662</c:v>
                </c:pt>
                <c:pt idx="29">
                  <c:v>646</c:v>
                </c:pt>
                <c:pt idx="30">
                  <c:v>630</c:v>
                </c:pt>
                <c:pt idx="31">
                  <c:v>594</c:v>
                </c:pt>
                <c:pt idx="32">
                  <c:v>568</c:v>
                </c:pt>
                <c:pt idx="33">
                  <c:v>551</c:v>
                </c:pt>
                <c:pt idx="34">
                  <c:v>527</c:v>
                </c:pt>
                <c:pt idx="35">
                  <c:v>508</c:v>
                </c:pt>
                <c:pt idx="36">
                  <c:v>501</c:v>
                </c:pt>
                <c:pt idx="37">
                  <c:v>489</c:v>
                </c:pt>
                <c:pt idx="38">
                  <c:v>471</c:v>
                </c:pt>
                <c:pt idx="39">
                  <c:v>464</c:v>
                </c:pt>
                <c:pt idx="40">
                  <c:v>453</c:v>
                </c:pt>
                <c:pt idx="41">
                  <c:v>435</c:v>
                </c:pt>
                <c:pt idx="42">
                  <c:v>424</c:v>
                </c:pt>
                <c:pt idx="43">
                  <c:v>414</c:v>
                </c:pt>
                <c:pt idx="44">
                  <c:v>407</c:v>
                </c:pt>
                <c:pt idx="45">
                  <c:v>400</c:v>
                </c:pt>
                <c:pt idx="46">
                  <c:v>390</c:v>
                </c:pt>
                <c:pt idx="47">
                  <c:v>394</c:v>
                </c:pt>
                <c:pt idx="48">
                  <c:v>392</c:v>
                </c:pt>
                <c:pt idx="49">
                  <c:v>390</c:v>
                </c:pt>
                <c:pt idx="50">
                  <c:v>388</c:v>
                </c:pt>
                <c:pt idx="51">
                  <c:v>386</c:v>
                </c:pt>
                <c:pt idx="52">
                  <c:v>384</c:v>
                </c:pt>
                <c:pt idx="53">
                  <c:v>382</c:v>
                </c:pt>
                <c:pt idx="54">
                  <c:v>380</c:v>
                </c:pt>
                <c:pt idx="55">
                  <c:v>378</c:v>
                </c:pt>
                <c:pt idx="56">
                  <c:v>376</c:v>
                </c:pt>
                <c:pt idx="57">
                  <c:v>374</c:v>
                </c:pt>
                <c:pt idx="58">
                  <c:v>372</c:v>
                </c:pt>
                <c:pt idx="59">
                  <c:v>370</c:v>
                </c:pt>
                <c:pt idx="60">
                  <c:v>368</c:v>
                </c:pt>
                <c:pt idx="61">
                  <c:v>366</c:v>
                </c:pt>
                <c:pt idx="62">
                  <c:v>364</c:v>
                </c:pt>
                <c:pt idx="63">
                  <c:v>362</c:v>
                </c:pt>
                <c:pt idx="64">
                  <c:v>357</c:v>
                </c:pt>
                <c:pt idx="65">
                  <c:v>351</c:v>
                </c:pt>
                <c:pt idx="66">
                  <c:v>346</c:v>
                </c:pt>
                <c:pt idx="67">
                  <c:v>341</c:v>
                </c:pt>
                <c:pt idx="68">
                  <c:v>335</c:v>
                </c:pt>
                <c:pt idx="69">
                  <c:v>330</c:v>
                </c:pt>
                <c:pt idx="70">
                  <c:v>324</c:v>
                </c:pt>
                <c:pt idx="71">
                  <c:v>319</c:v>
                </c:pt>
                <c:pt idx="72">
                  <c:v>314</c:v>
                </c:pt>
                <c:pt idx="73">
                  <c:v>308</c:v>
                </c:pt>
                <c:pt idx="74">
                  <c:v>303</c:v>
                </c:pt>
                <c:pt idx="75">
                  <c:v>298</c:v>
                </c:pt>
                <c:pt idx="76">
                  <c:v>292</c:v>
                </c:pt>
                <c:pt idx="77">
                  <c:v>287</c:v>
                </c:pt>
                <c:pt idx="78">
                  <c:v>282</c:v>
                </c:pt>
                <c:pt idx="79">
                  <c:v>276</c:v>
                </c:pt>
                <c:pt idx="80">
                  <c:v>271</c:v>
                </c:pt>
                <c:pt idx="81">
                  <c:v>265</c:v>
                </c:pt>
                <c:pt idx="82">
                  <c:v>260</c:v>
                </c:pt>
                <c:pt idx="83">
                  <c:v>255</c:v>
                </c:pt>
                <c:pt idx="84">
                  <c:v>249</c:v>
                </c:pt>
                <c:pt idx="85">
                  <c:v>244</c:v>
                </c:pt>
                <c:pt idx="86">
                  <c:v>241</c:v>
                </c:pt>
                <c:pt idx="87">
                  <c:v>239</c:v>
                </c:pt>
                <c:pt idx="88">
                  <c:v>236</c:v>
                </c:pt>
                <c:pt idx="89">
                  <c:v>234</c:v>
                </c:pt>
                <c:pt idx="90">
                  <c:v>231</c:v>
                </c:pt>
                <c:pt idx="91">
                  <c:v>229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5-B6A1-427A-8129-D9FA960D2CF0}"/>
            </c:ext>
          </c:extLst>
        </c:ser>
        <c:ser>
          <c:idx val="38"/>
          <c:order val="38"/>
          <c:tx>
            <c:strRef>
              <c:f>'спал Селенга Мостовой'!$AN$1</c:f>
              <c:strCache>
                <c:ptCount val="1"/>
                <c:pt idx="0">
                  <c:v>1996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Мостовой'!$AN$2:$AN$213</c:f>
              <c:numCache>
                <c:formatCode>General</c:formatCode>
                <c:ptCount val="212"/>
                <c:pt idx="0">
                  <c:v>1090</c:v>
                </c:pt>
                <c:pt idx="1">
                  <c:v>1060</c:v>
                </c:pt>
                <c:pt idx="2">
                  <c:v>1040</c:v>
                </c:pt>
                <c:pt idx="3">
                  <c:v>1030</c:v>
                </c:pt>
                <c:pt idx="4">
                  <c:v>1010</c:v>
                </c:pt>
                <c:pt idx="5">
                  <c:v>981</c:v>
                </c:pt>
                <c:pt idx="6">
                  <c:v>972</c:v>
                </c:pt>
                <c:pt idx="7">
                  <c:v>955</c:v>
                </c:pt>
                <c:pt idx="8">
                  <c:v>947</c:v>
                </c:pt>
                <c:pt idx="9">
                  <c:v>939</c:v>
                </c:pt>
                <c:pt idx="10">
                  <c:v>923</c:v>
                </c:pt>
                <c:pt idx="11">
                  <c:v>915</c:v>
                </c:pt>
                <c:pt idx="12">
                  <c:v>899</c:v>
                </c:pt>
                <c:pt idx="13">
                  <c:v>891</c:v>
                </c:pt>
                <c:pt idx="14">
                  <c:v>875</c:v>
                </c:pt>
                <c:pt idx="15">
                  <c:v>868</c:v>
                </c:pt>
                <c:pt idx="16">
                  <c:v>854</c:v>
                </c:pt>
                <c:pt idx="17">
                  <c:v>854</c:v>
                </c:pt>
                <c:pt idx="18">
                  <c:v>840</c:v>
                </c:pt>
                <c:pt idx="19">
                  <c:v>819</c:v>
                </c:pt>
                <c:pt idx="20">
                  <c:v>812</c:v>
                </c:pt>
                <c:pt idx="21">
                  <c:v>791</c:v>
                </c:pt>
                <c:pt idx="22">
                  <c:v>791</c:v>
                </c:pt>
                <c:pt idx="23">
                  <c:v>785</c:v>
                </c:pt>
                <c:pt idx="24">
                  <c:v>771</c:v>
                </c:pt>
                <c:pt idx="25">
                  <c:v>764</c:v>
                </c:pt>
                <c:pt idx="26">
                  <c:v>751</c:v>
                </c:pt>
                <c:pt idx="27">
                  <c:v>737</c:v>
                </c:pt>
                <c:pt idx="28">
                  <c:v>725</c:v>
                </c:pt>
                <c:pt idx="29">
                  <c:v>719</c:v>
                </c:pt>
                <c:pt idx="30">
                  <c:v>701</c:v>
                </c:pt>
                <c:pt idx="31">
                  <c:v>668</c:v>
                </c:pt>
                <c:pt idx="32">
                  <c:v>649</c:v>
                </c:pt>
                <c:pt idx="33">
                  <c:v>622</c:v>
                </c:pt>
                <c:pt idx="34">
                  <c:v>581</c:v>
                </c:pt>
                <c:pt idx="35">
                  <c:v>536</c:v>
                </c:pt>
                <c:pt idx="36">
                  <c:v>500</c:v>
                </c:pt>
                <c:pt idx="37">
                  <c:v>455</c:v>
                </c:pt>
                <c:pt idx="38">
                  <c:v>421</c:v>
                </c:pt>
                <c:pt idx="39">
                  <c:v>392</c:v>
                </c:pt>
                <c:pt idx="40">
                  <c:v>378</c:v>
                </c:pt>
                <c:pt idx="41">
                  <c:v>368</c:v>
                </c:pt>
                <c:pt idx="42">
                  <c:v>352</c:v>
                </c:pt>
                <c:pt idx="43">
                  <c:v>348</c:v>
                </c:pt>
                <c:pt idx="44">
                  <c:v>345</c:v>
                </c:pt>
                <c:pt idx="45">
                  <c:v>341</c:v>
                </c:pt>
                <c:pt idx="46">
                  <c:v>337</c:v>
                </c:pt>
                <c:pt idx="47">
                  <c:v>334</c:v>
                </c:pt>
                <c:pt idx="48">
                  <c:v>330</c:v>
                </c:pt>
                <c:pt idx="49">
                  <c:v>326</c:v>
                </c:pt>
                <c:pt idx="50">
                  <c:v>323</c:v>
                </c:pt>
                <c:pt idx="51">
                  <c:v>319</c:v>
                </c:pt>
                <c:pt idx="52">
                  <c:v>315</c:v>
                </c:pt>
                <c:pt idx="53">
                  <c:v>312</c:v>
                </c:pt>
                <c:pt idx="54">
                  <c:v>308</c:v>
                </c:pt>
                <c:pt idx="55">
                  <c:v>304</c:v>
                </c:pt>
                <c:pt idx="56">
                  <c:v>301</c:v>
                </c:pt>
                <c:pt idx="57">
                  <c:v>297</c:v>
                </c:pt>
                <c:pt idx="58">
                  <c:v>293</c:v>
                </c:pt>
                <c:pt idx="59">
                  <c:v>290</c:v>
                </c:pt>
                <c:pt idx="60">
                  <c:v>286</c:v>
                </c:pt>
                <c:pt idx="61">
                  <c:v>284</c:v>
                </c:pt>
                <c:pt idx="62">
                  <c:v>282</c:v>
                </c:pt>
                <c:pt idx="63">
                  <c:v>280</c:v>
                </c:pt>
                <c:pt idx="64">
                  <c:v>278</c:v>
                </c:pt>
                <c:pt idx="65">
                  <c:v>276</c:v>
                </c:pt>
                <c:pt idx="66">
                  <c:v>274</c:v>
                </c:pt>
                <c:pt idx="67">
                  <c:v>267</c:v>
                </c:pt>
                <c:pt idx="68">
                  <c:v>260</c:v>
                </c:pt>
                <c:pt idx="69">
                  <c:v>252</c:v>
                </c:pt>
                <c:pt idx="70">
                  <c:v>245</c:v>
                </c:pt>
                <c:pt idx="71">
                  <c:v>238</c:v>
                </c:pt>
                <c:pt idx="72">
                  <c:v>231</c:v>
                </c:pt>
                <c:pt idx="73">
                  <c:v>223</c:v>
                </c:pt>
                <c:pt idx="74">
                  <c:v>216</c:v>
                </c:pt>
                <c:pt idx="75">
                  <c:v>209</c:v>
                </c:pt>
                <c:pt idx="76">
                  <c:v>202</c:v>
                </c:pt>
                <c:pt idx="77">
                  <c:v>195</c:v>
                </c:pt>
                <c:pt idx="78">
                  <c:v>187</c:v>
                </c:pt>
                <c:pt idx="79">
                  <c:v>180</c:v>
                </c:pt>
                <c:pt idx="80">
                  <c:v>173</c:v>
                </c:pt>
                <c:pt idx="81">
                  <c:v>172</c:v>
                </c:pt>
                <c:pt idx="82">
                  <c:v>170</c:v>
                </c:pt>
                <c:pt idx="83">
                  <c:v>169</c:v>
                </c:pt>
                <c:pt idx="84">
                  <c:v>168</c:v>
                </c:pt>
                <c:pt idx="85">
                  <c:v>167</c:v>
                </c:pt>
                <c:pt idx="86">
                  <c:v>165</c:v>
                </c:pt>
                <c:pt idx="87">
                  <c:v>164</c:v>
                </c:pt>
                <c:pt idx="88">
                  <c:v>163</c:v>
                </c:pt>
                <c:pt idx="89">
                  <c:v>161</c:v>
                </c:pt>
                <c:pt idx="90">
                  <c:v>160</c:v>
                </c:pt>
                <c:pt idx="91">
                  <c:v>159</c:v>
                </c:pt>
                <c:pt idx="92">
                  <c:v>158</c:v>
                </c:pt>
                <c:pt idx="93">
                  <c:v>156</c:v>
                </c:pt>
                <c:pt idx="94">
                  <c:v>155</c:v>
                </c:pt>
                <c:pt idx="95">
                  <c:v>154</c:v>
                </c:pt>
                <c:pt idx="96">
                  <c:v>152</c:v>
                </c:pt>
                <c:pt idx="97">
                  <c:v>151</c:v>
                </c:pt>
                <c:pt idx="98">
                  <c:v>150</c:v>
                </c:pt>
                <c:pt idx="99">
                  <c:v>149</c:v>
                </c:pt>
                <c:pt idx="100">
                  <c:v>147</c:v>
                </c:pt>
                <c:pt idx="101">
                  <c:v>146</c:v>
                </c:pt>
                <c:pt idx="102">
                  <c:v>145</c:v>
                </c:pt>
                <c:pt idx="103">
                  <c:v>144</c:v>
                </c:pt>
                <c:pt idx="104">
                  <c:v>143</c:v>
                </c:pt>
                <c:pt idx="105">
                  <c:v>142</c:v>
                </c:pt>
                <c:pt idx="106">
                  <c:v>141</c:v>
                </c:pt>
                <c:pt idx="107">
                  <c:v>140</c:v>
                </c:pt>
                <c:pt idx="108">
                  <c:v>139</c:v>
                </c:pt>
                <c:pt idx="109">
                  <c:v>138</c:v>
                </c:pt>
                <c:pt idx="110">
                  <c:v>137</c:v>
                </c:pt>
                <c:pt idx="111">
                  <c:v>137</c:v>
                </c:pt>
                <c:pt idx="112">
                  <c:v>136</c:v>
                </c:pt>
                <c:pt idx="113">
                  <c:v>136</c:v>
                </c:pt>
                <c:pt idx="114">
                  <c:v>135</c:v>
                </c:pt>
                <c:pt idx="115">
                  <c:v>135</c:v>
                </c:pt>
                <c:pt idx="116">
                  <c:v>134</c:v>
                </c:pt>
                <c:pt idx="117">
                  <c:v>134</c:v>
                </c:pt>
                <c:pt idx="118">
                  <c:v>134</c:v>
                </c:pt>
                <c:pt idx="119">
                  <c:v>133</c:v>
                </c:pt>
                <c:pt idx="120">
                  <c:v>133</c:v>
                </c:pt>
                <c:pt idx="121">
                  <c:v>132</c:v>
                </c:pt>
                <c:pt idx="122">
                  <c:v>132</c:v>
                </c:pt>
                <c:pt idx="123">
                  <c:v>131</c:v>
                </c:pt>
                <c:pt idx="124">
                  <c:v>131</c:v>
                </c:pt>
                <c:pt idx="125">
                  <c:v>131</c:v>
                </c:pt>
                <c:pt idx="126">
                  <c:v>130</c:v>
                </c:pt>
                <c:pt idx="127">
                  <c:v>130</c:v>
                </c:pt>
                <c:pt idx="128">
                  <c:v>129</c:v>
                </c:pt>
                <c:pt idx="129">
                  <c:v>129</c:v>
                </c:pt>
                <c:pt idx="130">
                  <c:v>128</c:v>
                </c:pt>
                <c:pt idx="131">
                  <c:v>128</c:v>
                </c:pt>
                <c:pt idx="132">
                  <c:v>127</c:v>
                </c:pt>
                <c:pt idx="133">
                  <c:v>126</c:v>
                </c:pt>
                <c:pt idx="134">
                  <c:v>126</c:v>
                </c:pt>
                <c:pt idx="135">
                  <c:v>125</c:v>
                </c:pt>
                <c:pt idx="136">
                  <c:v>124</c:v>
                </c:pt>
                <c:pt idx="137">
                  <c:v>123</c:v>
                </c:pt>
                <c:pt idx="138">
                  <c:v>122</c:v>
                </c:pt>
                <c:pt idx="139">
                  <c:v>121</c:v>
                </c:pt>
                <c:pt idx="140">
                  <c:v>121</c:v>
                </c:pt>
                <c:pt idx="141">
                  <c:v>120</c:v>
                </c:pt>
                <c:pt idx="142">
                  <c:v>119</c:v>
                </c:pt>
                <c:pt idx="143">
                  <c:v>120</c:v>
                </c:pt>
                <c:pt idx="144">
                  <c:v>121</c:v>
                </c:pt>
                <c:pt idx="145">
                  <c:v>122</c:v>
                </c:pt>
                <c:pt idx="146">
                  <c:v>123</c:v>
                </c:pt>
                <c:pt idx="147">
                  <c:v>124</c:v>
                </c:pt>
                <c:pt idx="148">
                  <c:v>125</c:v>
                </c:pt>
                <c:pt idx="149">
                  <c:v>126</c:v>
                </c:pt>
                <c:pt idx="150">
                  <c:v>127</c:v>
                </c:pt>
                <c:pt idx="151">
                  <c:v>130</c:v>
                </c:pt>
                <c:pt idx="152">
                  <c:v>133</c:v>
                </c:pt>
                <c:pt idx="153">
                  <c:v>136</c:v>
                </c:pt>
                <c:pt idx="154">
                  <c:v>139</c:v>
                </c:pt>
                <c:pt idx="155">
                  <c:v>142</c:v>
                </c:pt>
                <c:pt idx="156">
                  <c:v>144</c:v>
                </c:pt>
                <c:pt idx="157">
                  <c:v>147</c:v>
                </c:pt>
                <c:pt idx="158">
                  <c:v>150</c:v>
                </c:pt>
                <c:pt idx="159">
                  <c:v>153</c:v>
                </c:pt>
                <c:pt idx="160">
                  <c:v>156</c:v>
                </c:pt>
                <c:pt idx="161">
                  <c:v>159</c:v>
                </c:pt>
                <c:pt idx="162">
                  <c:v>161</c:v>
                </c:pt>
                <c:pt idx="163">
                  <c:v>164</c:v>
                </c:pt>
                <c:pt idx="164">
                  <c:v>166</c:v>
                </c:pt>
                <c:pt idx="165">
                  <c:v>169</c:v>
                </c:pt>
                <c:pt idx="166">
                  <c:v>171</c:v>
                </c:pt>
                <c:pt idx="167">
                  <c:v>174</c:v>
                </c:pt>
                <c:pt idx="168">
                  <c:v>176</c:v>
                </c:pt>
                <c:pt idx="169">
                  <c:v>179</c:v>
                </c:pt>
                <c:pt idx="170">
                  <c:v>181</c:v>
                </c:pt>
                <c:pt idx="171">
                  <c:v>184</c:v>
                </c:pt>
                <c:pt idx="172">
                  <c:v>189</c:v>
                </c:pt>
                <c:pt idx="173">
                  <c:v>191</c:v>
                </c:pt>
                <c:pt idx="174">
                  <c:v>189</c:v>
                </c:pt>
                <c:pt idx="175">
                  <c:v>191</c:v>
                </c:pt>
                <c:pt idx="176">
                  <c:v>197</c:v>
                </c:pt>
                <c:pt idx="177">
                  <c:v>200</c:v>
                </c:pt>
                <c:pt idx="178">
                  <c:v>207</c:v>
                </c:pt>
                <c:pt idx="179">
                  <c:v>210</c:v>
                </c:pt>
                <c:pt idx="180">
                  <c:v>218</c:v>
                </c:pt>
                <c:pt idx="181">
                  <c:v>220</c:v>
                </c:pt>
                <c:pt idx="182">
                  <c:v>237</c:v>
                </c:pt>
                <c:pt idx="183">
                  <c:v>237</c:v>
                </c:pt>
                <c:pt idx="184">
                  <c:v>239</c:v>
                </c:pt>
                <c:pt idx="185">
                  <c:v>259</c:v>
                </c:pt>
                <c:pt idx="186">
                  <c:v>261</c:v>
                </c:pt>
                <c:pt idx="187">
                  <c:v>268</c:v>
                </c:pt>
                <c:pt idx="188">
                  <c:v>278</c:v>
                </c:pt>
                <c:pt idx="189">
                  <c:v>281</c:v>
                </c:pt>
                <c:pt idx="190">
                  <c:v>278</c:v>
                </c:pt>
                <c:pt idx="191">
                  <c:v>299</c:v>
                </c:pt>
                <c:pt idx="192">
                  <c:v>320</c:v>
                </c:pt>
                <c:pt idx="193">
                  <c:v>337</c:v>
                </c:pt>
                <c:pt idx="194">
                  <c:v>354</c:v>
                </c:pt>
                <c:pt idx="195">
                  <c:v>394</c:v>
                </c:pt>
                <c:pt idx="196">
                  <c:v>437</c:v>
                </c:pt>
                <c:pt idx="197">
                  <c:v>466</c:v>
                </c:pt>
                <c:pt idx="198">
                  <c:v>495</c:v>
                </c:pt>
                <c:pt idx="199">
                  <c:v>512</c:v>
                </c:pt>
                <c:pt idx="200">
                  <c:v>564</c:v>
                </c:pt>
                <c:pt idx="201">
                  <c:v>684</c:v>
                </c:pt>
                <c:pt idx="202">
                  <c:v>784</c:v>
                </c:pt>
                <c:pt idx="203">
                  <c:v>793</c:v>
                </c:pt>
                <c:pt idx="204">
                  <c:v>779</c:v>
                </c:pt>
                <c:pt idx="205">
                  <c:v>698</c:v>
                </c:pt>
                <c:pt idx="206">
                  <c:v>482</c:v>
                </c:pt>
                <c:pt idx="207">
                  <c:v>496</c:v>
                </c:pt>
                <c:pt idx="208">
                  <c:v>524</c:v>
                </c:pt>
                <c:pt idx="209">
                  <c:v>524</c:v>
                </c:pt>
                <c:pt idx="210">
                  <c:v>539</c:v>
                </c:pt>
                <c:pt idx="211">
                  <c:v>578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6-B6A1-427A-8129-D9FA960D2CF0}"/>
            </c:ext>
          </c:extLst>
        </c:ser>
        <c:ser>
          <c:idx val="39"/>
          <c:order val="39"/>
          <c:tx>
            <c:strRef>
              <c:f>'спал Селенга Мостовой'!$AO$1</c:f>
              <c:strCache>
                <c:ptCount val="1"/>
                <c:pt idx="0">
                  <c:v>1997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Мостовой'!$AO$2:$AO$213</c:f>
              <c:numCache>
                <c:formatCode>General</c:formatCode>
                <c:ptCount val="212"/>
                <c:pt idx="0">
                  <c:v>1080</c:v>
                </c:pt>
                <c:pt idx="1">
                  <c:v>1060</c:v>
                </c:pt>
                <c:pt idx="2">
                  <c:v>1060</c:v>
                </c:pt>
                <c:pt idx="3">
                  <c:v>1050</c:v>
                </c:pt>
                <c:pt idx="4">
                  <c:v>1040</c:v>
                </c:pt>
                <c:pt idx="5">
                  <c:v>1040</c:v>
                </c:pt>
                <c:pt idx="6">
                  <c:v>1030</c:v>
                </c:pt>
                <c:pt idx="7">
                  <c:v>1030</c:v>
                </c:pt>
                <c:pt idx="8">
                  <c:v>1030</c:v>
                </c:pt>
                <c:pt idx="9">
                  <c:v>1040</c:v>
                </c:pt>
                <c:pt idx="10">
                  <c:v>1030</c:v>
                </c:pt>
                <c:pt idx="11">
                  <c:v>1030</c:v>
                </c:pt>
                <c:pt idx="12">
                  <c:v>1040</c:v>
                </c:pt>
                <c:pt idx="13">
                  <c:v>1040</c:v>
                </c:pt>
                <c:pt idx="14">
                  <c:v>1040</c:v>
                </c:pt>
                <c:pt idx="15">
                  <c:v>1040</c:v>
                </c:pt>
                <c:pt idx="16">
                  <c:v>1020</c:v>
                </c:pt>
                <c:pt idx="17">
                  <c:v>1000</c:v>
                </c:pt>
                <c:pt idx="18">
                  <c:v>1010</c:v>
                </c:pt>
                <c:pt idx="19">
                  <c:v>1010</c:v>
                </c:pt>
                <c:pt idx="20">
                  <c:v>983</c:v>
                </c:pt>
                <c:pt idx="21">
                  <c:v>966</c:v>
                </c:pt>
                <c:pt idx="22">
                  <c:v>958</c:v>
                </c:pt>
                <c:pt idx="23">
                  <c:v>958</c:v>
                </c:pt>
                <c:pt idx="24">
                  <c:v>940</c:v>
                </c:pt>
                <c:pt idx="25">
                  <c:v>844</c:v>
                </c:pt>
                <c:pt idx="26">
                  <c:v>784</c:v>
                </c:pt>
                <c:pt idx="27">
                  <c:v>717</c:v>
                </c:pt>
                <c:pt idx="28">
                  <c:v>621</c:v>
                </c:pt>
                <c:pt idx="29">
                  <c:v>563</c:v>
                </c:pt>
                <c:pt idx="30">
                  <c:v>551</c:v>
                </c:pt>
                <c:pt idx="31">
                  <c:v>523</c:v>
                </c:pt>
                <c:pt idx="32">
                  <c:v>501</c:v>
                </c:pt>
                <c:pt idx="33">
                  <c:v>490</c:v>
                </c:pt>
                <c:pt idx="34">
                  <c:v>495</c:v>
                </c:pt>
                <c:pt idx="35">
                  <c:v>474</c:v>
                </c:pt>
                <c:pt idx="36">
                  <c:v>462</c:v>
                </c:pt>
                <c:pt idx="37">
                  <c:v>442</c:v>
                </c:pt>
                <c:pt idx="38">
                  <c:v>390</c:v>
                </c:pt>
                <c:pt idx="39">
                  <c:v>420</c:v>
                </c:pt>
                <c:pt idx="40">
                  <c:v>414</c:v>
                </c:pt>
                <c:pt idx="41">
                  <c:v>404</c:v>
                </c:pt>
                <c:pt idx="42">
                  <c:v>394</c:v>
                </c:pt>
                <c:pt idx="43">
                  <c:v>384</c:v>
                </c:pt>
                <c:pt idx="44">
                  <c:v>374</c:v>
                </c:pt>
                <c:pt idx="45">
                  <c:v>363</c:v>
                </c:pt>
                <c:pt idx="46">
                  <c:v>353</c:v>
                </c:pt>
                <c:pt idx="47">
                  <c:v>343</c:v>
                </c:pt>
                <c:pt idx="48">
                  <c:v>333</c:v>
                </c:pt>
                <c:pt idx="49">
                  <c:v>323</c:v>
                </c:pt>
                <c:pt idx="50">
                  <c:v>313</c:v>
                </c:pt>
                <c:pt idx="51">
                  <c:v>303</c:v>
                </c:pt>
                <c:pt idx="52">
                  <c:v>293</c:v>
                </c:pt>
                <c:pt idx="53">
                  <c:v>283</c:v>
                </c:pt>
                <c:pt idx="54">
                  <c:v>273</c:v>
                </c:pt>
                <c:pt idx="55">
                  <c:v>262</c:v>
                </c:pt>
                <c:pt idx="56">
                  <c:v>252</c:v>
                </c:pt>
                <c:pt idx="57">
                  <c:v>242</c:v>
                </c:pt>
                <c:pt idx="58">
                  <c:v>232</c:v>
                </c:pt>
                <c:pt idx="59">
                  <c:v>222</c:v>
                </c:pt>
                <c:pt idx="60">
                  <c:v>212</c:v>
                </c:pt>
                <c:pt idx="61">
                  <c:v>212</c:v>
                </c:pt>
                <c:pt idx="62">
                  <c:v>212</c:v>
                </c:pt>
                <c:pt idx="63">
                  <c:v>212</c:v>
                </c:pt>
                <c:pt idx="64">
                  <c:v>212</c:v>
                </c:pt>
                <c:pt idx="65">
                  <c:v>212</c:v>
                </c:pt>
                <c:pt idx="66">
                  <c:v>212</c:v>
                </c:pt>
                <c:pt idx="67">
                  <c:v>212</c:v>
                </c:pt>
                <c:pt idx="68">
                  <c:v>211</c:v>
                </c:pt>
                <c:pt idx="69">
                  <c:v>211</c:v>
                </c:pt>
                <c:pt idx="70">
                  <c:v>211</c:v>
                </c:pt>
                <c:pt idx="71">
                  <c:v>211</c:v>
                </c:pt>
                <c:pt idx="72">
                  <c:v>211</c:v>
                </c:pt>
                <c:pt idx="73">
                  <c:v>211</c:v>
                </c:pt>
                <c:pt idx="74">
                  <c:v>211</c:v>
                </c:pt>
                <c:pt idx="75">
                  <c:v>211</c:v>
                </c:pt>
                <c:pt idx="76">
                  <c:v>204</c:v>
                </c:pt>
                <c:pt idx="77">
                  <c:v>197</c:v>
                </c:pt>
                <c:pt idx="78">
                  <c:v>190</c:v>
                </c:pt>
                <c:pt idx="79">
                  <c:v>182</c:v>
                </c:pt>
                <c:pt idx="80">
                  <c:v>175</c:v>
                </c:pt>
                <c:pt idx="81">
                  <c:v>168</c:v>
                </c:pt>
                <c:pt idx="82">
                  <c:v>161</c:v>
                </c:pt>
                <c:pt idx="83">
                  <c:v>154</c:v>
                </c:pt>
                <c:pt idx="84">
                  <c:v>147</c:v>
                </c:pt>
                <c:pt idx="85">
                  <c:v>140</c:v>
                </c:pt>
                <c:pt idx="86">
                  <c:v>132</c:v>
                </c:pt>
                <c:pt idx="87">
                  <c:v>125</c:v>
                </c:pt>
                <c:pt idx="88">
                  <c:v>118</c:v>
                </c:pt>
                <c:pt idx="89">
                  <c:v>111</c:v>
                </c:pt>
                <c:pt idx="90">
                  <c:v>110</c:v>
                </c:pt>
                <c:pt idx="91">
                  <c:v>109</c:v>
                </c:pt>
                <c:pt idx="92">
                  <c:v>108</c:v>
                </c:pt>
                <c:pt idx="93">
                  <c:v>106</c:v>
                </c:pt>
                <c:pt idx="94">
                  <c:v>105</c:v>
                </c:pt>
                <c:pt idx="95">
                  <c:v>104</c:v>
                </c:pt>
                <c:pt idx="96">
                  <c:v>103</c:v>
                </c:pt>
                <c:pt idx="97">
                  <c:v>102</c:v>
                </c:pt>
                <c:pt idx="98">
                  <c:v>101</c:v>
                </c:pt>
                <c:pt idx="99">
                  <c:v>99.4</c:v>
                </c:pt>
                <c:pt idx="100">
                  <c:v>98.2</c:v>
                </c:pt>
                <c:pt idx="101">
                  <c:v>97.1</c:v>
                </c:pt>
                <c:pt idx="102">
                  <c:v>95.9</c:v>
                </c:pt>
                <c:pt idx="103">
                  <c:v>94.1</c:v>
                </c:pt>
                <c:pt idx="104">
                  <c:v>92.2</c:v>
                </c:pt>
                <c:pt idx="105">
                  <c:v>90.4</c:v>
                </c:pt>
                <c:pt idx="106">
                  <c:v>88.5</c:v>
                </c:pt>
                <c:pt idx="107">
                  <c:v>86.7</c:v>
                </c:pt>
                <c:pt idx="108">
                  <c:v>84.8</c:v>
                </c:pt>
                <c:pt idx="109">
                  <c:v>83</c:v>
                </c:pt>
                <c:pt idx="110">
                  <c:v>82.5</c:v>
                </c:pt>
                <c:pt idx="111">
                  <c:v>82</c:v>
                </c:pt>
                <c:pt idx="112">
                  <c:v>81.5</c:v>
                </c:pt>
                <c:pt idx="113">
                  <c:v>81.099999999999994</c:v>
                </c:pt>
                <c:pt idx="114">
                  <c:v>80.599999999999994</c:v>
                </c:pt>
                <c:pt idx="115">
                  <c:v>80.099999999999994</c:v>
                </c:pt>
                <c:pt idx="116">
                  <c:v>79.599999999999994</c:v>
                </c:pt>
                <c:pt idx="117">
                  <c:v>79.099999999999994</c:v>
                </c:pt>
                <c:pt idx="118">
                  <c:v>78.599999999999994</c:v>
                </c:pt>
                <c:pt idx="119">
                  <c:v>78.2</c:v>
                </c:pt>
                <c:pt idx="120">
                  <c:v>77.7</c:v>
                </c:pt>
                <c:pt idx="121">
                  <c:v>77.2</c:v>
                </c:pt>
                <c:pt idx="122">
                  <c:v>76.7</c:v>
                </c:pt>
                <c:pt idx="123">
                  <c:v>75.7</c:v>
                </c:pt>
                <c:pt idx="124">
                  <c:v>74.599999999999994</c:v>
                </c:pt>
                <c:pt idx="125">
                  <c:v>73.599999999999994</c:v>
                </c:pt>
                <c:pt idx="126">
                  <c:v>72.599999999999994</c:v>
                </c:pt>
                <c:pt idx="127">
                  <c:v>71.7</c:v>
                </c:pt>
                <c:pt idx="128">
                  <c:v>70.5</c:v>
                </c:pt>
                <c:pt idx="129">
                  <c:v>69.5</c:v>
                </c:pt>
                <c:pt idx="130">
                  <c:v>68.5</c:v>
                </c:pt>
                <c:pt idx="131">
                  <c:v>67.400000000000006</c:v>
                </c:pt>
                <c:pt idx="132">
                  <c:v>66.400000000000006</c:v>
                </c:pt>
                <c:pt idx="133">
                  <c:v>66.3</c:v>
                </c:pt>
                <c:pt idx="134">
                  <c:v>66.2</c:v>
                </c:pt>
                <c:pt idx="135">
                  <c:v>66</c:v>
                </c:pt>
                <c:pt idx="136">
                  <c:v>65.900000000000006</c:v>
                </c:pt>
                <c:pt idx="137">
                  <c:v>65.8</c:v>
                </c:pt>
                <c:pt idx="138">
                  <c:v>65.7</c:v>
                </c:pt>
                <c:pt idx="139">
                  <c:v>65.599999999999994</c:v>
                </c:pt>
                <c:pt idx="140">
                  <c:v>65.5</c:v>
                </c:pt>
                <c:pt idx="141">
                  <c:v>65.3</c:v>
                </c:pt>
                <c:pt idx="142">
                  <c:v>65.2</c:v>
                </c:pt>
                <c:pt idx="143">
                  <c:v>65.099999999999994</c:v>
                </c:pt>
                <c:pt idx="144">
                  <c:v>65.099999999999994</c:v>
                </c:pt>
                <c:pt idx="145">
                  <c:v>65.099999999999994</c:v>
                </c:pt>
                <c:pt idx="146">
                  <c:v>65.099999999999994</c:v>
                </c:pt>
                <c:pt idx="147">
                  <c:v>65.2</c:v>
                </c:pt>
                <c:pt idx="148">
                  <c:v>65.2</c:v>
                </c:pt>
                <c:pt idx="149">
                  <c:v>65.2</c:v>
                </c:pt>
                <c:pt idx="150">
                  <c:v>65.2</c:v>
                </c:pt>
                <c:pt idx="151">
                  <c:v>65.400000000000006</c:v>
                </c:pt>
                <c:pt idx="152">
                  <c:v>65.5</c:v>
                </c:pt>
                <c:pt idx="153">
                  <c:v>65.7</c:v>
                </c:pt>
                <c:pt idx="154">
                  <c:v>65.900000000000006</c:v>
                </c:pt>
                <c:pt idx="155">
                  <c:v>66.099999999999994</c:v>
                </c:pt>
                <c:pt idx="156">
                  <c:v>66.2</c:v>
                </c:pt>
                <c:pt idx="157">
                  <c:v>66.400000000000006</c:v>
                </c:pt>
                <c:pt idx="158">
                  <c:v>66.599999999999994</c:v>
                </c:pt>
                <c:pt idx="159">
                  <c:v>66.8</c:v>
                </c:pt>
                <c:pt idx="160">
                  <c:v>66.900000000000006</c:v>
                </c:pt>
                <c:pt idx="161">
                  <c:v>67.099999999999994</c:v>
                </c:pt>
                <c:pt idx="162">
                  <c:v>68</c:v>
                </c:pt>
                <c:pt idx="163">
                  <c:v>68.8</c:v>
                </c:pt>
                <c:pt idx="164">
                  <c:v>69.7</c:v>
                </c:pt>
                <c:pt idx="165">
                  <c:v>70.599999999999994</c:v>
                </c:pt>
                <c:pt idx="166">
                  <c:v>71.5</c:v>
                </c:pt>
                <c:pt idx="167">
                  <c:v>72.400000000000006</c:v>
                </c:pt>
                <c:pt idx="168">
                  <c:v>73.2</c:v>
                </c:pt>
                <c:pt idx="169">
                  <c:v>74.099999999999994</c:v>
                </c:pt>
                <c:pt idx="170">
                  <c:v>78.900000000000006</c:v>
                </c:pt>
                <c:pt idx="171">
                  <c:v>83.8</c:v>
                </c:pt>
                <c:pt idx="172">
                  <c:v>88.6</c:v>
                </c:pt>
                <c:pt idx="173">
                  <c:v>93.5</c:v>
                </c:pt>
                <c:pt idx="174">
                  <c:v>98.3</c:v>
                </c:pt>
                <c:pt idx="175">
                  <c:v>103</c:v>
                </c:pt>
                <c:pt idx="176">
                  <c:v>108</c:v>
                </c:pt>
                <c:pt idx="177">
                  <c:v>115</c:v>
                </c:pt>
                <c:pt idx="178">
                  <c:v>122</c:v>
                </c:pt>
                <c:pt idx="179">
                  <c:v>129</c:v>
                </c:pt>
                <c:pt idx="180">
                  <c:v>136</c:v>
                </c:pt>
                <c:pt idx="181">
                  <c:v>143</c:v>
                </c:pt>
                <c:pt idx="182">
                  <c:v>150</c:v>
                </c:pt>
                <c:pt idx="183">
                  <c:v>157</c:v>
                </c:pt>
                <c:pt idx="184">
                  <c:v>164</c:v>
                </c:pt>
                <c:pt idx="185">
                  <c:v>171</c:v>
                </c:pt>
                <c:pt idx="186">
                  <c:v>178</c:v>
                </c:pt>
                <c:pt idx="187">
                  <c:v>185</c:v>
                </c:pt>
                <c:pt idx="188">
                  <c:v>192</c:v>
                </c:pt>
                <c:pt idx="189">
                  <c:v>201</c:v>
                </c:pt>
                <c:pt idx="190">
                  <c:v>210</c:v>
                </c:pt>
                <c:pt idx="191">
                  <c:v>219</c:v>
                </c:pt>
                <c:pt idx="192">
                  <c:v>228</c:v>
                </c:pt>
                <c:pt idx="193">
                  <c:v>237</c:v>
                </c:pt>
                <c:pt idx="194">
                  <c:v>273</c:v>
                </c:pt>
                <c:pt idx="195">
                  <c:v>309</c:v>
                </c:pt>
                <c:pt idx="196">
                  <c:v>345</c:v>
                </c:pt>
                <c:pt idx="197">
                  <c:v>381</c:v>
                </c:pt>
                <c:pt idx="198">
                  <c:v>418</c:v>
                </c:pt>
                <c:pt idx="199">
                  <c:v>454</c:v>
                </c:pt>
                <c:pt idx="200">
                  <c:v>490</c:v>
                </c:pt>
                <c:pt idx="201">
                  <c:v>526</c:v>
                </c:pt>
                <c:pt idx="202">
                  <c:v>562</c:v>
                </c:pt>
                <c:pt idx="203">
                  <c:v>598</c:v>
                </c:pt>
                <c:pt idx="204">
                  <c:v>839</c:v>
                </c:pt>
                <c:pt idx="205">
                  <c:v>1080</c:v>
                </c:pt>
                <c:pt idx="206">
                  <c:v>1320</c:v>
                </c:pt>
                <c:pt idx="207">
                  <c:v>1670</c:v>
                </c:pt>
                <c:pt idx="208">
                  <c:v>1980</c:v>
                </c:pt>
                <c:pt idx="209">
                  <c:v>2190</c:v>
                </c:pt>
                <c:pt idx="210">
                  <c:v>2280</c:v>
                </c:pt>
                <c:pt idx="211">
                  <c:v>2220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7-B6A1-427A-8129-D9FA960D2CF0}"/>
            </c:ext>
          </c:extLst>
        </c:ser>
        <c:ser>
          <c:idx val="40"/>
          <c:order val="40"/>
          <c:tx>
            <c:strRef>
              <c:f>'спал Селенга Мостовой'!$AP$1</c:f>
              <c:strCache>
                <c:ptCount val="1"/>
                <c:pt idx="0">
                  <c:v>1998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Мостовой'!$AP$2:$AP$213</c:f>
              <c:numCache>
                <c:formatCode>General</c:formatCode>
                <c:ptCount val="212"/>
                <c:pt idx="0">
                  <c:v>1080</c:v>
                </c:pt>
                <c:pt idx="1">
                  <c:v>1090</c:v>
                </c:pt>
                <c:pt idx="2">
                  <c:v>1100</c:v>
                </c:pt>
                <c:pt idx="3">
                  <c:v>1090</c:v>
                </c:pt>
                <c:pt idx="4">
                  <c:v>1100</c:v>
                </c:pt>
                <c:pt idx="5">
                  <c:v>1100</c:v>
                </c:pt>
                <c:pt idx="6">
                  <c:v>1100</c:v>
                </c:pt>
                <c:pt idx="7">
                  <c:v>1120</c:v>
                </c:pt>
                <c:pt idx="8">
                  <c:v>1030</c:v>
                </c:pt>
                <c:pt idx="9">
                  <c:v>1010</c:v>
                </c:pt>
                <c:pt idx="10">
                  <c:v>996</c:v>
                </c:pt>
                <c:pt idx="11">
                  <c:v>980</c:v>
                </c:pt>
                <c:pt idx="12">
                  <c:v>964</c:v>
                </c:pt>
                <c:pt idx="13">
                  <c:v>948</c:v>
                </c:pt>
                <c:pt idx="14">
                  <c:v>940</c:v>
                </c:pt>
                <c:pt idx="15">
                  <c:v>932</c:v>
                </c:pt>
                <c:pt idx="16">
                  <c:v>917</c:v>
                </c:pt>
                <c:pt idx="17">
                  <c:v>894</c:v>
                </c:pt>
                <c:pt idx="18">
                  <c:v>878</c:v>
                </c:pt>
                <c:pt idx="19">
                  <c:v>871</c:v>
                </c:pt>
                <c:pt idx="20">
                  <c:v>863</c:v>
                </c:pt>
                <c:pt idx="21">
                  <c:v>863</c:v>
                </c:pt>
                <c:pt idx="22">
                  <c:v>856</c:v>
                </c:pt>
                <c:pt idx="23">
                  <c:v>856</c:v>
                </c:pt>
                <c:pt idx="24">
                  <c:v>863</c:v>
                </c:pt>
                <c:pt idx="25">
                  <c:v>856</c:v>
                </c:pt>
                <c:pt idx="26">
                  <c:v>841</c:v>
                </c:pt>
                <c:pt idx="27">
                  <c:v>796</c:v>
                </c:pt>
                <c:pt idx="28">
                  <c:v>737</c:v>
                </c:pt>
                <c:pt idx="29">
                  <c:v>692</c:v>
                </c:pt>
                <c:pt idx="30">
                  <c:v>621</c:v>
                </c:pt>
                <c:pt idx="31">
                  <c:v>710</c:v>
                </c:pt>
                <c:pt idx="32">
                  <c:v>693</c:v>
                </c:pt>
                <c:pt idx="33">
                  <c:v>633</c:v>
                </c:pt>
                <c:pt idx="34">
                  <c:v>605</c:v>
                </c:pt>
                <c:pt idx="35">
                  <c:v>631</c:v>
                </c:pt>
                <c:pt idx="36">
                  <c:v>622</c:v>
                </c:pt>
                <c:pt idx="37">
                  <c:v>653</c:v>
                </c:pt>
                <c:pt idx="38">
                  <c:v>584</c:v>
                </c:pt>
                <c:pt idx="39">
                  <c:v>604</c:v>
                </c:pt>
                <c:pt idx="40">
                  <c:v>608</c:v>
                </c:pt>
                <c:pt idx="41">
                  <c:v>553</c:v>
                </c:pt>
                <c:pt idx="42">
                  <c:v>508</c:v>
                </c:pt>
                <c:pt idx="43">
                  <c:v>463</c:v>
                </c:pt>
                <c:pt idx="44">
                  <c:v>460</c:v>
                </c:pt>
                <c:pt idx="45">
                  <c:v>474</c:v>
                </c:pt>
                <c:pt idx="46">
                  <c:v>471</c:v>
                </c:pt>
                <c:pt idx="47">
                  <c:v>434</c:v>
                </c:pt>
                <c:pt idx="48">
                  <c:v>481</c:v>
                </c:pt>
                <c:pt idx="49">
                  <c:v>468</c:v>
                </c:pt>
                <c:pt idx="50">
                  <c:v>402</c:v>
                </c:pt>
                <c:pt idx="51">
                  <c:v>383</c:v>
                </c:pt>
                <c:pt idx="52">
                  <c:v>361</c:v>
                </c:pt>
                <c:pt idx="53">
                  <c:v>339</c:v>
                </c:pt>
                <c:pt idx="54">
                  <c:v>317</c:v>
                </c:pt>
                <c:pt idx="55">
                  <c:v>296</c:v>
                </c:pt>
                <c:pt idx="56">
                  <c:v>274</c:v>
                </c:pt>
                <c:pt idx="57">
                  <c:v>252</c:v>
                </c:pt>
                <c:pt idx="58">
                  <c:v>230</c:v>
                </c:pt>
                <c:pt idx="59">
                  <c:v>208</c:v>
                </c:pt>
                <c:pt idx="60">
                  <c:v>206</c:v>
                </c:pt>
                <c:pt idx="61">
                  <c:v>204</c:v>
                </c:pt>
                <c:pt idx="62">
                  <c:v>202</c:v>
                </c:pt>
                <c:pt idx="63">
                  <c:v>200</c:v>
                </c:pt>
                <c:pt idx="64">
                  <c:v>197</c:v>
                </c:pt>
                <c:pt idx="65">
                  <c:v>195</c:v>
                </c:pt>
                <c:pt idx="66">
                  <c:v>193</c:v>
                </c:pt>
                <c:pt idx="67">
                  <c:v>191</c:v>
                </c:pt>
                <c:pt idx="68">
                  <c:v>189</c:v>
                </c:pt>
                <c:pt idx="69">
                  <c:v>185</c:v>
                </c:pt>
                <c:pt idx="70">
                  <c:v>182</c:v>
                </c:pt>
                <c:pt idx="71">
                  <c:v>178</c:v>
                </c:pt>
                <c:pt idx="72">
                  <c:v>174</c:v>
                </c:pt>
                <c:pt idx="73">
                  <c:v>170</c:v>
                </c:pt>
                <c:pt idx="74">
                  <c:v>167</c:v>
                </c:pt>
                <c:pt idx="75">
                  <c:v>163</c:v>
                </c:pt>
                <c:pt idx="76">
                  <c:v>162</c:v>
                </c:pt>
                <c:pt idx="77">
                  <c:v>160</c:v>
                </c:pt>
                <c:pt idx="78">
                  <c:v>159</c:v>
                </c:pt>
                <c:pt idx="79">
                  <c:v>157</c:v>
                </c:pt>
                <c:pt idx="80">
                  <c:v>156</c:v>
                </c:pt>
                <c:pt idx="81">
                  <c:v>154</c:v>
                </c:pt>
                <c:pt idx="82">
                  <c:v>153</c:v>
                </c:pt>
                <c:pt idx="83">
                  <c:v>151</c:v>
                </c:pt>
                <c:pt idx="84">
                  <c:v>150</c:v>
                </c:pt>
                <c:pt idx="85">
                  <c:v>148</c:v>
                </c:pt>
                <c:pt idx="86">
                  <c:v>147</c:v>
                </c:pt>
                <c:pt idx="87">
                  <c:v>145</c:v>
                </c:pt>
                <c:pt idx="88">
                  <c:v>144</c:v>
                </c:pt>
                <c:pt idx="89">
                  <c:v>141</c:v>
                </c:pt>
                <c:pt idx="90">
                  <c:v>138</c:v>
                </c:pt>
                <c:pt idx="91">
                  <c:v>135</c:v>
                </c:pt>
                <c:pt idx="92">
                  <c:v>131</c:v>
                </c:pt>
                <c:pt idx="93">
                  <c:v>126</c:v>
                </c:pt>
                <c:pt idx="94">
                  <c:v>125</c:v>
                </c:pt>
                <c:pt idx="95">
                  <c:v>122</c:v>
                </c:pt>
                <c:pt idx="96">
                  <c:v>119</c:v>
                </c:pt>
                <c:pt idx="97">
                  <c:v>116</c:v>
                </c:pt>
                <c:pt idx="98">
                  <c:v>112</c:v>
                </c:pt>
                <c:pt idx="99">
                  <c:v>109</c:v>
                </c:pt>
                <c:pt idx="100">
                  <c:v>106</c:v>
                </c:pt>
                <c:pt idx="101">
                  <c:v>103</c:v>
                </c:pt>
                <c:pt idx="102">
                  <c:v>102</c:v>
                </c:pt>
                <c:pt idx="103">
                  <c:v>101</c:v>
                </c:pt>
                <c:pt idx="104">
                  <c:v>99.8</c:v>
                </c:pt>
                <c:pt idx="105">
                  <c:v>98.7</c:v>
                </c:pt>
                <c:pt idx="106">
                  <c:v>97.6</c:v>
                </c:pt>
                <c:pt idx="107">
                  <c:v>96.5</c:v>
                </c:pt>
                <c:pt idx="108">
                  <c:v>95.4</c:v>
                </c:pt>
                <c:pt idx="109">
                  <c:v>94.4</c:v>
                </c:pt>
                <c:pt idx="110">
                  <c:v>93.3</c:v>
                </c:pt>
                <c:pt idx="111">
                  <c:v>92.2</c:v>
                </c:pt>
                <c:pt idx="112">
                  <c:v>91.1</c:v>
                </c:pt>
                <c:pt idx="113">
                  <c:v>90</c:v>
                </c:pt>
                <c:pt idx="114">
                  <c:v>88.8</c:v>
                </c:pt>
                <c:pt idx="115">
                  <c:v>87.7</c:v>
                </c:pt>
                <c:pt idx="116">
                  <c:v>86.6</c:v>
                </c:pt>
                <c:pt idx="117">
                  <c:v>85.5</c:v>
                </c:pt>
                <c:pt idx="118">
                  <c:v>84.4</c:v>
                </c:pt>
                <c:pt idx="119">
                  <c:v>83.2</c:v>
                </c:pt>
                <c:pt idx="120">
                  <c:v>82.1</c:v>
                </c:pt>
                <c:pt idx="121">
                  <c:v>81</c:v>
                </c:pt>
                <c:pt idx="122">
                  <c:v>80.3</c:v>
                </c:pt>
                <c:pt idx="123">
                  <c:v>79.599999999999994</c:v>
                </c:pt>
                <c:pt idx="124">
                  <c:v>78.900000000000006</c:v>
                </c:pt>
                <c:pt idx="125">
                  <c:v>78.2</c:v>
                </c:pt>
                <c:pt idx="126">
                  <c:v>77.5</c:v>
                </c:pt>
                <c:pt idx="127">
                  <c:v>76.900000000000006</c:v>
                </c:pt>
                <c:pt idx="128">
                  <c:v>76.2</c:v>
                </c:pt>
                <c:pt idx="129">
                  <c:v>75.5</c:v>
                </c:pt>
                <c:pt idx="130">
                  <c:v>74.8</c:v>
                </c:pt>
                <c:pt idx="131">
                  <c:v>74.099999999999994</c:v>
                </c:pt>
                <c:pt idx="132">
                  <c:v>73.400000000000006</c:v>
                </c:pt>
                <c:pt idx="133">
                  <c:v>72.099999999999994</c:v>
                </c:pt>
                <c:pt idx="134">
                  <c:v>70.900000000000006</c:v>
                </c:pt>
                <c:pt idx="135">
                  <c:v>69.900000000000006</c:v>
                </c:pt>
                <c:pt idx="136">
                  <c:v>68.3</c:v>
                </c:pt>
                <c:pt idx="137">
                  <c:v>67.099999999999994</c:v>
                </c:pt>
                <c:pt idx="138">
                  <c:v>65.8</c:v>
                </c:pt>
                <c:pt idx="139">
                  <c:v>64.5</c:v>
                </c:pt>
                <c:pt idx="140">
                  <c:v>63.2</c:v>
                </c:pt>
                <c:pt idx="141">
                  <c:v>62</c:v>
                </c:pt>
                <c:pt idx="142">
                  <c:v>60.7</c:v>
                </c:pt>
                <c:pt idx="143">
                  <c:v>62.2</c:v>
                </c:pt>
                <c:pt idx="144">
                  <c:v>63.6</c:v>
                </c:pt>
                <c:pt idx="145">
                  <c:v>65.099999999999994</c:v>
                </c:pt>
                <c:pt idx="146">
                  <c:v>66.599999999999994</c:v>
                </c:pt>
                <c:pt idx="147">
                  <c:v>68</c:v>
                </c:pt>
                <c:pt idx="148">
                  <c:v>69.5</c:v>
                </c:pt>
                <c:pt idx="149">
                  <c:v>70.900000000000006</c:v>
                </c:pt>
                <c:pt idx="150">
                  <c:v>73.400000000000006</c:v>
                </c:pt>
                <c:pt idx="151">
                  <c:v>73.599999999999994</c:v>
                </c:pt>
                <c:pt idx="152">
                  <c:v>75.3</c:v>
                </c:pt>
                <c:pt idx="153">
                  <c:v>76.8</c:v>
                </c:pt>
                <c:pt idx="154">
                  <c:v>78.3</c:v>
                </c:pt>
                <c:pt idx="155">
                  <c:v>79.7</c:v>
                </c:pt>
                <c:pt idx="156">
                  <c:v>81.2</c:v>
                </c:pt>
                <c:pt idx="157">
                  <c:v>82.6</c:v>
                </c:pt>
                <c:pt idx="158">
                  <c:v>84.1</c:v>
                </c:pt>
                <c:pt idx="159">
                  <c:v>85.3</c:v>
                </c:pt>
                <c:pt idx="160">
                  <c:v>86.5</c:v>
                </c:pt>
                <c:pt idx="161">
                  <c:v>87.7</c:v>
                </c:pt>
                <c:pt idx="162">
                  <c:v>89</c:v>
                </c:pt>
                <c:pt idx="163">
                  <c:v>90.2</c:v>
                </c:pt>
                <c:pt idx="164">
                  <c:v>91.4</c:v>
                </c:pt>
                <c:pt idx="165">
                  <c:v>92.6</c:v>
                </c:pt>
                <c:pt idx="166">
                  <c:v>93.8</c:v>
                </c:pt>
                <c:pt idx="167">
                  <c:v>95</c:v>
                </c:pt>
                <c:pt idx="168">
                  <c:v>96.3</c:v>
                </c:pt>
                <c:pt idx="169">
                  <c:v>97.5</c:v>
                </c:pt>
                <c:pt idx="170">
                  <c:v>98.7</c:v>
                </c:pt>
                <c:pt idx="171">
                  <c:v>99.9</c:v>
                </c:pt>
                <c:pt idx="172">
                  <c:v>104</c:v>
                </c:pt>
                <c:pt idx="173">
                  <c:v>109</c:v>
                </c:pt>
                <c:pt idx="174">
                  <c:v>113</c:v>
                </c:pt>
                <c:pt idx="175">
                  <c:v>118</c:v>
                </c:pt>
                <c:pt idx="176">
                  <c:v>122</c:v>
                </c:pt>
                <c:pt idx="177">
                  <c:v>126</c:v>
                </c:pt>
                <c:pt idx="178">
                  <c:v>131</c:v>
                </c:pt>
                <c:pt idx="179">
                  <c:v>135</c:v>
                </c:pt>
                <c:pt idx="180">
                  <c:v>140</c:v>
                </c:pt>
                <c:pt idx="181">
                  <c:v>144</c:v>
                </c:pt>
                <c:pt idx="182">
                  <c:v>151</c:v>
                </c:pt>
                <c:pt idx="183">
                  <c:v>162</c:v>
                </c:pt>
                <c:pt idx="184">
                  <c:v>178</c:v>
                </c:pt>
                <c:pt idx="185">
                  <c:v>192</c:v>
                </c:pt>
                <c:pt idx="186">
                  <c:v>204</c:v>
                </c:pt>
                <c:pt idx="187">
                  <c:v>209</c:v>
                </c:pt>
                <c:pt idx="188">
                  <c:v>224</c:v>
                </c:pt>
                <c:pt idx="189">
                  <c:v>241</c:v>
                </c:pt>
                <c:pt idx="190">
                  <c:v>254</c:v>
                </c:pt>
                <c:pt idx="191">
                  <c:v>268</c:v>
                </c:pt>
                <c:pt idx="192">
                  <c:v>294</c:v>
                </c:pt>
                <c:pt idx="193">
                  <c:v>313</c:v>
                </c:pt>
                <c:pt idx="194">
                  <c:v>340</c:v>
                </c:pt>
                <c:pt idx="195">
                  <c:v>368</c:v>
                </c:pt>
                <c:pt idx="196">
                  <c:v>396</c:v>
                </c:pt>
                <c:pt idx="197">
                  <c:v>437</c:v>
                </c:pt>
                <c:pt idx="198">
                  <c:v>472</c:v>
                </c:pt>
                <c:pt idx="199">
                  <c:v>516</c:v>
                </c:pt>
                <c:pt idx="200">
                  <c:v>589</c:v>
                </c:pt>
                <c:pt idx="201">
                  <c:v>828</c:v>
                </c:pt>
                <c:pt idx="202">
                  <c:v>868</c:v>
                </c:pt>
                <c:pt idx="203">
                  <c:v>980</c:v>
                </c:pt>
                <c:pt idx="204">
                  <c:v>1040</c:v>
                </c:pt>
                <c:pt idx="205">
                  <c:v>1070</c:v>
                </c:pt>
                <c:pt idx="206">
                  <c:v>1070</c:v>
                </c:pt>
                <c:pt idx="207">
                  <c:v>893</c:v>
                </c:pt>
                <c:pt idx="208">
                  <c:v>974</c:v>
                </c:pt>
                <c:pt idx="209">
                  <c:v>1070</c:v>
                </c:pt>
                <c:pt idx="210">
                  <c:v>1120</c:v>
                </c:pt>
                <c:pt idx="211">
                  <c:v>1100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8-B6A1-427A-8129-D9FA960D2CF0}"/>
            </c:ext>
          </c:extLst>
        </c:ser>
        <c:ser>
          <c:idx val="41"/>
          <c:order val="41"/>
          <c:tx>
            <c:strRef>
              <c:f>'спал Селенга Мостовой'!$AQ$1</c:f>
              <c:strCache>
                <c:ptCount val="1"/>
                <c:pt idx="0">
                  <c:v>1999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Мостовой'!$AQ$2:$AQ$213</c:f>
              <c:numCache>
                <c:formatCode>General</c:formatCode>
                <c:ptCount val="212"/>
                <c:pt idx="0">
                  <c:v>1070</c:v>
                </c:pt>
                <c:pt idx="1">
                  <c:v>1060</c:v>
                </c:pt>
                <c:pt idx="2">
                  <c:v>1030</c:v>
                </c:pt>
                <c:pt idx="3">
                  <c:v>1030</c:v>
                </c:pt>
                <c:pt idx="4">
                  <c:v>1030</c:v>
                </c:pt>
                <c:pt idx="5">
                  <c:v>1030</c:v>
                </c:pt>
                <c:pt idx="6">
                  <c:v>1010</c:v>
                </c:pt>
                <c:pt idx="7">
                  <c:v>992</c:v>
                </c:pt>
                <c:pt idx="8">
                  <c:v>1000</c:v>
                </c:pt>
                <c:pt idx="9">
                  <c:v>1060</c:v>
                </c:pt>
                <c:pt idx="10">
                  <c:v>1030</c:v>
                </c:pt>
                <c:pt idx="11">
                  <c:v>992</c:v>
                </c:pt>
                <c:pt idx="12">
                  <c:v>992</c:v>
                </c:pt>
                <c:pt idx="13">
                  <c:v>980</c:v>
                </c:pt>
                <c:pt idx="14">
                  <c:v>968</c:v>
                </c:pt>
                <c:pt idx="15">
                  <c:v>974</c:v>
                </c:pt>
                <c:pt idx="16">
                  <c:v>962</c:v>
                </c:pt>
                <c:pt idx="17">
                  <c:v>944</c:v>
                </c:pt>
                <c:pt idx="18">
                  <c:v>900</c:v>
                </c:pt>
                <c:pt idx="19">
                  <c:v>900</c:v>
                </c:pt>
                <c:pt idx="20">
                  <c:v>890</c:v>
                </c:pt>
                <c:pt idx="21">
                  <c:v>890</c:v>
                </c:pt>
                <c:pt idx="22">
                  <c:v>890</c:v>
                </c:pt>
                <c:pt idx="23">
                  <c:v>856</c:v>
                </c:pt>
                <c:pt idx="24">
                  <c:v>823</c:v>
                </c:pt>
                <c:pt idx="25">
                  <c:v>789</c:v>
                </c:pt>
                <c:pt idx="26">
                  <c:v>758</c:v>
                </c:pt>
                <c:pt idx="27">
                  <c:v>726</c:v>
                </c:pt>
                <c:pt idx="28">
                  <c:v>686</c:v>
                </c:pt>
                <c:pt idx="29">
                  <c:v>683</c:v>
                </c:pt>
                <c:pt idx="30">
                  <c:v>680</c:v>
                </c:pt>
                <c:pt idx="31">
                  <c:v>676</c:v>
                </c:pt>
                <c:pt idx="32">
                  <c:v>673</c:v>
                </c:pt>
                <c:pt idx="33">
                  <c:v>670</c:v>
                </c:pt>
                <c:pt idx="34">
                  <c:v>666</c:v>
                </c:pt>
                <c:pt idx="35">
                  <c:v>663</c:v>
                </c:pt>
                <c:pt idx="36">
                  <c:v>660</c:v>
                </c:pt>
                <c:pt idx="37">
                  <c:v>634</c:v>
                </c:pt>
                <c:pt idx="38">
                  <c:v>608</c:v>
                </c:pt>
                <c:pt idx="39">
                  <c:v>582</c:v>
                </c:pt>
                <c:pt idx="40">
                  <c:v>535</c:v>
                </c:pt>
                <c:pt idx="41">
                  <c:v>487</c:v>
                </c:pt>
                <c:pt idx="42">
                  <c:v>440</c:v>
                </c:pt>
                <c:pt idx="43">
                  <c:v>422</c:v>
                </c:pt>
                <c:pt idx="44">
                  <c:v>403</c:v>
                </c:pt>
                <c:pt idx="45">
                  <c:v>385</c:v>
                </c:pt>
                <c:pt idx="46">
                  <c:v>366</c:v>
                </c:pt>
                <c:pt idx="47">
                  <c:v>348</c:v>
                </c:pt>
                <c:pt idx="48">
                  <c:v>329</c:v>
                </c:pt>
                <c:pt idx="49">
                  <c:v>311</c:v>
                </c:pt>
                <c:pt idx="50">
                  <c:v>292</c:v>
                </c:pt>
                <c:pt idx="51">
                  <c:v>274</c:v>
                </c:pt>
                <c:pt idx="52">
                  <c:v>255</c:v>
                </c:pt>
                <c:pt idx="53">
                  <c:v>237</c:v>
                </c:pt>
                <c:pt idx="54">
                  <c:v>218</c:v>
                </c:pt>
                <c:pt idx="55">
                  <c:v>200</c:v>
                </c:pt>
                <c:pt idx="56">
                  <c:v>181</c:v>
                </c:pt>
                <c:pt idx="57">
                  <c:v>163</c:v>
                </c:pt>
                <c:pt idx="58">
                  <c:v>162</c:v>
                </c:pt>
                <c:pt idx="59">
                  <c:v>160</c:v>
                </c:pt>
                <c:pt idx="60">
                  <c:v>159</c:v>
                </c:pt>
                <c:pt idx="61">
                  <c:v>158</c:v>
                </c:pt>
                <c:pt idx="62">
                  <c:v>156</c:v>
                </c:pt>
                <c:pt idx="63">
                  <c:v>155</c:v>
                </c:pt>
                <c:pt idx="64">
                  <c:v>153</c:v>
                </c:pt>
                <c:pt idx="65">
                  <c:v>152</c:v>
                </c:pt>
                <c:pt idx="66">
                  <c:v>151</c:v>
                </c:pt>
                <c:pt idx="67">
                  <c:v>149</c:v>
                </c:pt>
                <c:pt idx="68">
                  <c:v>148</c:v>
                </c:pt>
                <c:pt idx="69">
                  <c:v>142</c:v>
                </c:pt>
                <c:pt idx="70">
                  <c:v>136</c:v>
                </c:pt>
                <c:pt idx="71">
                  <c:v>131</c:v>
                </c:pt>
                <c:pt idx="72">
                  <c:v>125</c:v>
                </c:pt>
                <c:pt idx="73">
                  <c:v>119</c:v>
                </c:pt>
                <c:pt idx="74">
                  <c:v>113</c:v>
                </c:pt>
                <c:pt idx="75">
                  <c:v>107</c:v>
                </c:pt>
                <c:pt idx="76">
                  <c:v>101</c:v>
                </c:pt>
                <c:pt idx="77">
                  <c:v>95.5</c:v>
                </c:pt>
                <c:pt idx="78">
                  <c:v>89.7</c:v>
                </c:pt>
                <c:pt idx="79">
                  <c:v>89.1</c:v>
                </c:pt>
                <c:pt idx="80">
                  <c:v>88.6</c:v>
                </c:pt>
                <c:pt idx="81">
                  <c:v>88</c:v>
                </c:pt>
                <c:pt idx="82">
                  <c:v>87.5</c:v>
                </c:pt>
                <c:pt idx="83">
                  <c:v>86.9</c:v>
                </c:pt>
                <c:pt idx="84">
                  <c:v>86.4</c:v>
                </c:pt>
                <c:pt idx="85">
                  <c:v>85.8</c:v>
                </c:pt>
                <c:pt idx="86">
                  <c:v>85.3</c:v>
                </c:pt>
                <c:pt idx="87">
                  <c:v>84.7</c:v>
                </c:pt>
                <c:pt idx="88">
                  <c:v>84.2</c:v>
                </c:pt>
                <c:pt idx="89">
                  <c:v>83.6</c:v>
                </c:pt>
                <c:pt idx="90">
                  <c:v>83.1</c:v>
                </c:pt>
                <c:pt idx="91">
                  <c:v>82.5</c:v>
                </c:pt>
                <c:pt idx="92">
                  <c:v>82</c:v>
                </c:pt>
                <c:pt idx="93">
                  <c:v>81.400000000000006</c:v>
                </c:pt>
                <c:pt idx="94">
                  <c:v>80.900000000000006</c:v>
                </c:pt>
                <c:pt idx="95">
                  <c:v>80.3</c:v>
                </c:pt>
                <c:pt idx="96">
                  <c:v>79.8</c:v>
                </c:pt>
                <c:pt idx="97">
                  <c:v>79.2</c:v>
                </c:pt>
                <c:pt idx="98">
                  <c:v>78.7</c:v>
                </c:pt>
                <c:pt idx="99">
                  <c:v>78.099999999999994</c:v>
                </c:pt>
                <c:pt idx="100">
                  <c:v>78.3</c:v>
                </c:pt>
                <c:pt idx="101">
                  <c:v>78.5</c:v>
                </c:pt>
                <c:pt idx="102">
                  <c:v>78.599999999999994</c:v>
                </c:pt>
                <c:pt idx="103">
                  <c:v>78.8</c:v>
                </c:pt>
                <c:pt idx="104">
                  <c:v>79</c:v>
                </c:pt>
                <c:pt idx="105">
                  <c:v>79.2</c:v>
                </c:pt>
                <c:pt idx="106">
                  <c:v>79.400000000000006</c:v>
                </c:pt>
                <c:pt idx="107">
                  <c:v>79.5</c:v>
                </c:pt>
                <c:pt idx="108">
                  <c:v>79.7</c:v>
                </c:pt>
                <c:pt idx="109">
                  <c:v>79.900000000000006</c:v>
                </c:pt>
                <c:pt idx="110">
                  <c:v>79.2</c:v>
                </c:pt>
                <c:pt idx="111">
                  <c:v>78.599999999999994</c:v>
                </c:pt>
                <c:pt idx="112">
                  <c:v>77.2</c:v>
                </c:pt>
                <c:pt idx="113">
                  <c:v>77.2</c:v>
                </c:pt>
                <c:pt idx="114">
                  <c:v>76.599999999999994</c:v>
                </c:pt>
                <c:pt idx="115">
                  <c:v>75.900000000000006</c:v>
                </c:pt>
                <c:pt idx="116">
                  <c:v>75.3</c:v>
                </c:pt>
                <c:pt idx="117">
                  <c:v>74.599999999999994</c:v>
                </c:pt>
                <c:pt idx="118">
                  <c:v>73.900000000000006</c:v>
                </c:pt>
                <c:pt idx="119">
                  <c:v>73.3</c:v>
                </c:pt>
                <c:pt idx="120">
                  <c:v>72.599999999999994</c:v>
                </c:pt>
                <c:pt idx="121">
                  <c:v>70.900000000000006</c:v>
                </c:pt>
                <c:pt idx="122">
                  <c:v>69.2</c:v>
                </c:pt>
                <c:pt idx="123">
                  <c:v>67.599999999999994</c:v>
                </c:pt>
                <c:pt idx="124">
                  <c:v>65.900000000000006</c:v>
                </c:pt>
                <c:pt idx="125">
                  <c:v>64.2</c:v>
                </c:pt>
                <c:pt idx="126">
                  <c:v>62.5</c:v>
                </c:pt>
                <c:pt idx="127">
                  <c:v>60.8</c:v>
                </c:pt>
                <c:pt idx="128">
                  <c:v>59.1</c:v>
                </c:pt>
                <c:pt idx="129">
                  <c:v>57.5</c:v>
                </c:pt>
                <c:pt idx="130">
                  <c:v>55.8</c:v>
                </c:pt>
                <c:pt idx="131">
                  <c:v>54.1</c:v>
                </c:pt>
                <c:pt idx="132">
                  <c:v>53.9</c:v>
                </c:pt>
                <c:pt idx="133">
                  <c:v>53.7</c:v>
                </c:pt>
                <c:pt idx="134">
                  <c:v>53.4</c:v>
                </c:pt>
                <c:pt idx="135">
                  <c:v>53.2</c:v>
                </c:pt>
                <c:pt idx="136">
                  <c:v>53</c:v>
                </c:pt>
                <c:pt idx="137">
                  <c:v>52.8</c:v>
                </c:pt>
                <c:pt idx="138">
                  <c:v>52.6</c:v>
                </c:pt>
                <c:pt idx="139">
                  <c:v>52.3</c:v>
                </c:pt>
                <c:pt idx="140">
                  <c:v>52.1</c:v>
                </c:pt>
                <c:pt idx="141">
                  <c:v>51.9</c:v>
                </c:pt>
                <c:pt idx="142">
                  <c:v>53</c:v>
                </c:pt>
                <c:pt idx="143">
                  <c:v>54.2</c:v>
                </c:pt>
                <c:pt idx="144">
                  <c:v>55.3</c:v>
                </c:pt>
                <c:pt idx="145">
                  <c:v>56.4</c:v>
                </c:pt>
                <c:pt idx="146">
                  <c:v>57.6</c:v>
                </c:pt>
                <c:pt idx="147">
                  <c:v>58.7</c:v>
                </c:pt>
                <c:pt idx="148">
                  <c:v>59.8</c:v>
                </c:pt>
                <c:pt idx="149">
                  <c:v>60.9</c:v>
                </c:pt>
                <c:pt idx="150">
                  <c:v>62.1</c:v>
                </c:pt>
                <c:pt idx="151">
                  <c:v>63.2</c:v>
                </c:pt>
                <c:pt idx="152">
                  <c:v>65.5</c:v>
                </c:pt>
                <c:pt idx="153">
                  <c:v>63.8</c:v>
                </c:pt>
                <c:pt idx="154">
                  <c:v>64.099999999999994</c:v>
                </c:pt>
                <c:pt idx="155">
                  <c:v>64.400000000000006</c:v>
                </c:pt>
                <c:pt idx="156">
                  <c:v>64.7</c:v>
                </c:pt>
                <c:pt idx="157">
                  <c:v>65</c:v>
                </c:pt>
                <c:pt idx="158">
                  <c:v>65.3</c:v>
                </c:pt>
                <c:pt idx="159">
                  <c:v>65.599999999999994</c:v>
                </c:pt>
                <c:pt idx="160">
                  <c:v>65.900000000000006</c:v>
                </c:pt>
                <c:pt idx="161">
                  <c:v>66.2</c:v>
                </c:pt>
                <c:pt idx="162">
                  <c:v>66.900000000000006</c:v>
                </c:pt>
                <c:pt idx="163">
                  <c:v>67.7</c:v>
                </c:pt>
                <c:pt idx="164">
                  <c:v>68.400000000000006</c:v>
                </c:pt>
                <c:pt idx="165">
                  <c:v>69.099999999999994</c:v>
                </c:pt>
                <c:pt idx="166">
                  <c:v>69.8</c:v>
                </c:pt>
                <c:pt idx="167">
                  <c:v>70.599999999999994</c:v>
                </c:pt>
                <c:pt idx="168">
                  <c:v>71.3</c:v>
                </c:pt>
                <c:pt idx="169">
                  <c:v>71.8</c:v>
                </c:pt>
                <c:pt idx="170">
                  <c:v>72.2</c:v>
                </c:pt>
                <c:pt idx="171">
                  <c:v>72.7</c:v>
                </c:pt>
                <c:pt idx="172">
                  <c:v>73.099999999999994</c:v>
                </c:pt>
                <c:pt idx="173">
                  <c:v>73.599999999999994</c:v>
                </c:pt>
                <c:pt idx="174">
                  <c:v>74.099999999999994</c:v>
                </c:pt>
                <c:pt idx="175">
                  <c:v>74.5</c:v>
                </c:pt>
                <c:pt idx="176">
                  <c:v>75</c:v>
                </c:pt>
                <c:pt idx="177">
                  <c:v>75.5</c:v>
                </c:pt>
                <c:pt idx="178">
                  <c:v>75.900000000000006</c:v>
                </c:pt>
                <c:pt idx="179">
                  <c:v>76.400000000000006</c:v>
                </c:pt>
                <c:pt idx="180">
                  <c:v>76.8</c:v>
                </c:pt>
                <c:pt idx="181">
                  <c:v>77.3</c:v>
                </c:pt>
                <c:pt idx="182">
                  <c:v>80.599999999999994</c:v>
                </c:pt>
                <c:pt idx="183">
                  <c:v>83.9</c:v>
                </c:pt>
                <c:pt idx="184">
                  <c:v>87.2</c:v>
                </c:pt>
                <c:pt idx="185">
                  <c:v>90.5</c:v>
                </c:pt>
                <c:pt idx="186">
                  <c:v>93.8</c:v>
                </c:pt>
                <c:pt idx="187">
                  <c:v>97.1</c:v>
                </c:pt>
                <c:pt idx="188">
                  <c:v>100</c:v>
                </c:pt>
                <c:pt idx="189">
                  <c:v>104</c:v>
                </c:pt>
                <c:pt idx="190">
                  <c:v>107</c:v>
                </c:pt>
                <c:pt idx="191">
                  <c:v>112</c:v>
                </c:pt>
                <c:pt idx="192">
                  <c:v>116</c:v>
                </c:pt>
                <c:pt idx="193">
                  <c:v>121</c:v>
                </c:pt>
                <c:pt idx="194">
                  <c:v>126</c:v>
                </c:pt>
                <c:pt idx="195">
                  <c:v>131</c:v>
                </c:pt>
                <c:pt idx="196">
                  <c:v>135</c:v>
                </c:pt>
                <c:pt idx="197">
                  <c:v>140</c:v>
                </c:pt>
                <c:pt idx="198">
                  <c:v>145</c:v>
                </c:pt>
                <c:pt idx="199">
                  <c:v>150</c:v>
                </c:pt>
                <c:pt idx="200">
                  <c:v>154</c:v>
                </c:pt>
                <c:pt idx="201">
                  <c:v>159</c:v>
                </c:pt>
                <c:pt idx="202">
                  <c:v>181</c:v>
                </c:pt>
                <c:pt idx="203">
                  <c:v>210</c:v>
                </c:pt>
                <c:pt idx="204">
                  <c:v>238</c:v>
                </c:pt>
                <c:pt idx="205">
                  <c:v>277</c:v>
                </c:pt>
                <c:pt idx="206">
                  <c:v>313</c:v>
                </c:pt>
                <c:pt idx="207">
                  <c:v>368</c:v>
                </c:pt>
                <c:pt idx="208">
                  <c:v>445</c:v>
                </c:pt>
                <c:pt idx="209">
                  <c:v>658</c:v>
                </c:pt>
                <c:pt idx="210">
                  <c:v>985</c:v>
                </c:pt>
                <c:pt idx="211">
                  <c:v>930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B6A1-427A-8129-D9FA960D2CF0}"/>
            </c:ext>
          </c:extLst>
        </c:ser>
        <c:ser>
          <c:idx val="42"/>
          <c:order val="42"/>
          <c:tx>
            <c:strRef>
              <c:f>'спал Селенга Мостовой'!$AR$1</c:f>
              <c:strCache>
                <c:ptCount val="1"/>
                <c:pt idx="0">
                  <c:v>2000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Мостовой'!$AR$2:$AR$213</c:f>
              <c:numCache>
                <c:formatCode>General</c:formatCode>
                <c:ptCount val="212"/>
                <c:pt idx="0">
                  <c:v>1060</c:v>
                </c:pt>
                <c:pt idx="1">
                  <c:v>1030</c:v>
                </c:pt>
                <c:pt idx="2">
                  <c:v>1010</c:v>
                </c:pt>
                <c:pt idx="3">
                  <c:v>994</c:v>
                </c:pt>
                <c:pt idx="4">
                  <c:v>970</c:v>
                </c:pt>
                <c:pt idx="5">
                  <c:v>962</c:v>
                </c:pt>
                <c:pt idx="6">
                  <c:v>946</c:v>
                </c:pt>
                <c:pt idx="7">
                  <c:v>938</c:v>
                </c:pt>
                <c:pt idx="8">
                  <c:v>922</c:v>
                </c:pt>
                <c:pt idx="9">
                  <c:v>898</c:v>
                </c:pt>
                <c:pt idx="10">
                  <c:v>874</c:v>
                </c:pt>
                <c:pt idx="11">
                  <c:v>874</c:v>
                </c:pt>
                <c:pt idx="12">
                  <c:v>866</c:v>
                </c:pt>
                <c:pt idx="13">
                  <c:v>866</c:v>
                </c:pt>
                <c:pt idx="14">
                  <c:v>850</c:v>
                </c:pt>
                <c:pt idx="15">
                  <c:v>834</c:v>
                </c:pt>
                <c:pt idx="16">
                  <c:v>810</c:v>
                </c:pt>
                <c:pt idx="17">
                  <c:v>794</c:v>
                </c:pt>
                <c:pt idx="18">
                  <c:v>778</c:v>
                </c:pt>
                <c:pt idx="19">
                  <c:v>778</c:v>
                </c:pt>
                <c:pt idx="20">
                  <c:v>778</c:v>
                </c:pt>
                <c:pt idx="21">
                  <c:v>778</c:v>
                </c:pt>
                <c:pt idx="22">
                  <c:v>778</c:v>
                </c:pt>
                <c:pt idx="23">
                  <c:v>762</c:v>
                </c:pt>
                <c:pt idx="24">
                  <c:v>724</c:v>
                </c:pt>
                <c:pt idx="25">
                  <c:v>694</c:v>
                </c:pt>
                <c:pt idx="26">
                  <c:v>643</c:v>
                </c:pt>
                <c:pt idx="27">
                  <c:v>593</c:v>
                </c:pt>
                <c:pt idx="28">
                  <c:v>553</c:v>
                </c:pt>
                <c:pt idx="29">
                  <c:v>521</c:v>
                </c:pt>
                <c:pt idx="30">
                  <c:v>491</c:v>
                </c:pt>
                <c:pt idx="31">
                  <c:v>463</c:v>
                </c:pt>
                <c:pt idx="32">
                  <c:v>448</c:v>
                </c:pt>
                <c:pt idx="33">
                  <c:v>431</c:v>
                </c:pt>
                <c:pt idx="34">
                  <c:v>416</c:v>
                </c:pt>
                <c:pt idx="35">
                  <c:v>391</c:v>
                </c:pt>
                <c:pt idx="36">
                  <c:v>373</c:v>
                </c:pt>
                <c:pt idx="37">
                  <c:v>356</c:v>
                </c:pt>
                <c:pt idx="38">
                  <c:v>338</c:v>
                </c:pt>
                <c:pt idx="39">
                  <c:v>323</c:v>
                </c:pt>
                <c:pt idx="40">
                  <c:v>314</c:v>
                </c:pt>
                <c:pt idx="41">
                  <c:v>302</c:v>
                </c:pt>
                <c:pt idx="42">
                  <c:v>281</c:v>
                </c:pt>
                <c:pt idx="43">
                  <c:v>270</c:v>
                </c:pt>
                <c:pt idx="44">
                  <c:v>269</c:v>
                </c:pt>
                <c:pt idx="45">
                  <c:v>266</c:v>
                </c:pt>
                <c:pt idx="46">
                  <c:v>262</c:v>
                </c:pt>
                <c:pt idx="47">
                  <c:v>259</c:v>
                </c:pt>
                <c:pt idx="48">
                  <c:v>255</c:v>
                </c:pt>
                <c:pt idx="49">
                  <c:v>252</c:v>
                </c:pt>
                <c:pt idx="50">
                  <c:v>248</c:v>
                </c:pt>
                <c:pt idx="51">
                  <c:v>245</c:v>
                </c:pt>
                <c:pt idx="52">
                  <c:v>241</c:v>
                </c:pt>
                <c:pt idx="53">
                  <c:v>238</c:v>
                </c:pt>
                <c:pt idx="54">
                  <c:v>235</c:v>
                </c:pt>
                <c:pt idx="55">
                  <c:v>231</c:v>
                </c:pt>
                <c:pt idx="56">
                  <c:v>228</c:v>
                </c:pt>
                <c:pt idx="57">
                  <c:v>224</c:v>
                </c:pt>
                <c:pt idx="58">
                  <c:v>221</c:v>
                </c:pt>
                <c:pt idx="59">
                  <c:v>217</c:v>
                </c:pt>
                <c:pt idx="60">
                  <c:v>214</c:v>
                </c:pt>
                <c:pt idx="61">
                  <c:v>210</c:v>
                </c:pt>
                <c:pt idx="62">
                  <c:v>207</c:v>
                </c:pt>
                <c:pt idx="63">
                  <c:v>204</c:v>
                </c:pt>
                <c:pt idx="64">
                  <c:v>200</c:v>
                </c:pt>
                <c:pt idx="65">
                  <c:v>197</c:v>
                </c:pt>
                <c:pt idx="66">
                  <c:v>193</c:v>
                </c:pt>
                <c:pt idx="67">
                  <c:v>190</c:v>
                </c:pt>
                <c:pt idx="68">
                  <c:v>186</c:v>
                </c:pt>
                <c:pt idx="69">
                  <c:v>183</c:v>
                </c:pt>
                <c:pt idx="70">
                  <c:v>179</c:v>
                </c:pt>
                <c:pt idx="71">
                  <c:v>176</c:v>
                </c:pt>
                <c:pt idx="72">
                  <c:v>173</c:v>
                </c:pt>
                <c:pt idx="73">
                  <c:v>170</c:v>
                </c:pt>
                <c:pt idx="74">
                  <c:v>167</c:v>
                </c:pt>
                <c:pt idx="75">
                  <c:v>164</c:v>
                </c:pt>
                <c:pt idx="76">
                  <c:v>162</c:v>
                </c:pt>
                <c:pt idx="77">
                  <c:v>159</c:v>
                </c:pt>
                <c:pt idx="78">
                  <c:v>156</c:v>
                </c:pt>
                <c:pt idx="79">
                  <c:v>153</c:v>
                </c:pt>
                <c:pt idx="80">
                  <c:v>150</c:v>
                </c:pt>
                <c:pt idx="81">
                  <c:v>147</c:v>
                </c:pt>
                <c:pt idx="82">
                  <c:v>144</c:v>
                </c:pt>
                <c:pt idx="83">
                  <c:v>141</c:v>
                </c:pt>
                <c:pt idx="84">
                  <c:v>138</c:v>
                </c:pt>
                <c:pt idx="85">
                  <c:v>135</c:v>
                </c:pt>
                <c:pt idx="86">
                  <c:v>133</c:v>
                </c:pt>
                <c:pt idx="87">
                  <c:v>130</c:v>
                </c:pt>
                <c:pt idx="88">
                  <c:v>127</c:v>
                </c:pt>
                <c:pt idx="89">
                  <c:v>124</c:v>
                </c:pt>
                <c:pt idx="90">
                  <c:v>121</c:v>
                </c:pt>
                <c:pt idx="91">
                  <c:v>118</c:v>
                </c:pt>
                <c:pt idx="92">
                  <c:v>114</c:v>
                </c:pt>
                <c:pt idx="93">
                  <c:v>113</c:v>
                </c:pt>
                <c:pt idx="94">
                  <c:v>111</c:v>
                </c:pt>
                <c:pt idx="95">
                  <c:v>109</c:v>
                </c:pt>
                <c:pt idx="96">
                  <c:v>107</c:v>
                </c:pt>
                <c:pt idx="97">
                  <c:v>105</c:v>
                </c:pt>
                <c:pt idx="98">
                  <c:v>104</c:v>
                </c:pt>
                <c:pt idx="99">
                  <c:v>102</c:v>
                </c:pt>
                <c:pt idx="100">
                  <c:v>100</c:v>
                </c:pt>
                <c:pt idx="101">
                  <c:v>98.3</c:v>
                </c:pt>
                <c:pt idx="102">
                  <c:v>96.5</c:v>
                </c:pt>
                <c:pt idx="103">
                  <c:v>95</c:v>
                </c:pt>
                <c:pt idx="104">
                  <c:v>93.5</c:v>
                </c:pt>
                <c:pt idx="105">
                  <c:v>92</c:v>
                </c:pt>
                <c:pt idx="106">
                  <c:v>90.4</c:v>
                </c:pt>
                <c:pt idx="107">
                  <c:v>88.9</c:v>
                </c:pt>
                <c:pt idx="108">
                  <c:v>87.4</c:v>
                </c:pt>
                <c:pt idx="109">
                  <c:v>85.9</c:v>
                </c:pt>
                <c:pt idx="110">
                  <c:v>84.4</c:v>
                </c:pt>
                <c:pt idx="111">
                  <c:v>82.9</c:v>
                </c:pt>
                <c:pt idx="112">
                  <c:v>81.3</c:v>
                </c:pt>
                <c:pt idx="113">
                  <c:v>79.8</c:v>
                </c:pt>
                <c:pt idx="114">
                  <c:v>78.3</c:v>
                </c:pt>
                <c:pt idx="115">
                  <c:v>76.8</c:v>
                </c:pt>
                <c:pt idx="116">
                  <c:v>75.3</c:v>
                </c:pt>
                <c:pt idx="117">
                  <c:v>73.8</c:v>
                </c:pt>
                <c:pt idx="118">
                  <c:v>72.2</c:v>
                </c:pt>
                <c:pt idx="119">
                  <c:v>70.7</c:v>
                </c:pt>
                <c:pt idx="120">
                  <c:v>69.2</c:v>
                </c:pt>
                <c:pt idx="121">
                  <c:v>68.7</c:v>
                </c:pt>
                <c:pt idx="122">
                  <c:v>68.2</c:v>
                </c:pt>
                <c:pt idx="123">
                  <c:v>67.7</c:v>
                </c:pt>
                <c:pt idx="124">
                  <c:v>67.2</c:v>
                </c:pt>
                <c:pt idx="125">
                  <c:v>66.599999999999994</c:v>
                </c:pt>
                <c:pt idx="126">
                  <c:v>66.099999999999994</c:v>
                </c:pt>
                <c:pt idx="127">
                  <c:v>65.599999999999994</c:v>
                </c:pt>
                <c:pt idx="128">
                  <c:v>65.099999999999994</c:v>
                </c:pt>
                <c:pt idx="129">
                  <c:v>64.599999999999994</c:v>
                </c:pt>
                <c:pt idx="130">
                  <c:v>64.099999999999994</c:v>
                </c:pt>
                <c:pt idx="131">
                  <c:v>63.6</c:v>
                </c:pt>
                <c:pt idx="132">
                  <c:v>63.1</c:v>
                </c:pt>
                <c:pt idx="133">
                  <c:v>62.5</c:v>
                </c:pt>
                <c:pt idx="134">
                  <c:v>62</c:v>
                </c:pt>
                <c:pt idx="135">
                  <c:v>61.5</c:v>
                </c:pt>
                <c:pt idx="136">
                  <c:v>61</c:v>
                </c:pt>
                <c:pt idx="137">
                  <c:v>60.5</c:v>
                </c:pt>
                <c:pt idx="138">
                  <c:v>60</c:v>
                </c:pt>
                <c:pt idx="139">
                  <c:v>59.5</c:v>
                </c:pt>
                <c:pt idx="140">
                  <c:v>59</c:v>
                </c:pt>
                <c:pt idx="141">
                  <c:v>58.4</c:v>
                </c:pt>
                <c:pt idx="142">
                  <c:v>57.9</c:v>
                </c:pt>
                <c:pt idx="143">
                  <c:v>57.4</c:v>
                </c:pt>
                <c:pt idx="144">
                  <c:v>56.9</c:v>
                </c:pt>
                <c:pt idx="145">
                  <c:v>56.4</c:v>
                </c:pt>
                <c:pt idx="146">
                  <c:v>55.9</c:v>
                </c:pt>
                <c:pt idx="147">
                  <c:v>55.4</c:v>
                </c:pt>
                <c:pt idx="148">
                  <c:v>54.9</c:v>
                </c:pt>
                <c:pt idx="149">
                  <c:v>54.3</c:v>
                </c:pt>
                <c:pt idx="150">
                  <c:v>53.8</c:v>
                </c:pt>
                <c:pt idx="151">
                  <c:v>53.3</c:v>
                </c:pt>
                <c:pt idx="152">
                  <c:v>52.8</c:v>
                </c:pt>
                <c:pt idx="153">
                  <c:v>52.3</c:v>
                </c:pt>
                <c:pt idx="154">
                  <c:v>56.2</c:v>
                </c:pt>
                <c:pt idx="155">
                  <c:v>60.1</c:v>
                </c:pt>
                <c:pt idx="156">
                  <c:v>64</c:v>
                </c:pt>
                <c:pt idx="157">
                  <c:v>67.900000000000006</c:v>
                </c:pt>
                <c:pt idx="158">
                  <c:v>71.8</c:v>
                </c:pt>
                <c:pt idx="159">
                  <c:v>75.7</c:v>
                </c:pt>
                <c:pt idx="160">
                  <c:v>79.599999999999994</c:v>
                </c:pt>
                <c:pt idx="161">
                  <c:v>79.900000000000006</c:v>
                </c:pt>
                <c:pt idx="162">
                  <c:v>80.3</c:v>
                </c:pt>
                <c:pt idx="163">
                  <c:v>80.599999999999994</c:v>
                </c:pt>
                <c:pt idx="164">
                  <c:v>81</c:v>
                </c:pt>
                <c:pt idx="165">
                  <c:v>81.3</c:v>
                </c:pt>
                <c:pt idx="166">
                  <c:v>81.7</c:v>
                </c:pt>
                <c:pt idx="167">
                  <c:v>82</c:v>
                </c:pt>
                <c:pt idx="168">
                  <c:v>82.4</c:v>
                </c:pt>
                <c:pt idx="169">
                  <c:v>82.7</c:v>
                </c:pt>
                <c:pt idx="170">
                  <c:v>85.8</c:v>
                </c:pt>
                <c:pt idx="171">
                  <c:v>86.7</c:v>
                </c:pt>
                <c:pt idx="172">
                  <c:v>86.7</c:v>
                </c:pt>
                <c:pt idx="173">
                  <c:v>94</c:v>
                </c:pt>
                <c:pt idx="174">
                  <c:v>95.9</c:v>
                </c:pt>
                <c:pt idx="175">
                  <c:v>95.9</c:v>
                </c:pt>
                <c:pt idx="176">
                  <c:v>102</c:v>
                </c:pt>
                <c:pt idx="177">
                  <c:v>110</c:v>
                </c:pt>
                <c:pt idx="178">
                  <c:v>111</c:v>
                </c:pt>
                <c:pt idx="179">
                  <c:v>118</c:v>
                </c:pt>
                <c:pt idx="180">
                  <c:v>120</c:v>
                </c:pt>
                <c:pt idx="181">
                  <c:v>126</c:v>
                </c:pt>
                <c:pt idx="182">
                  <c:v>133</c:v>
                </c:pt>
                <c:pt idx="183">
                  <c:v>139</c:v>
                </c:pt>
                <c:pt idx="184">
                  <c:v>150</c:v>
                </c:pt>
                <c:pt idx="185">
                  <c:v>169</c:v>
                </c:pt>
                <c:pt idx="186">
                  <c:v>182</c:v>
                </c:pt>
                <c:pt idx="187">
                  <c:v>216</c:v>
                </c:pt>
                <c:pt idx="188">
                  <c:v>241</c:v>
                </c:pt>
                <c:pt idx="189">
                  <c:v>269</c:v>
                </c:pt>
                <c:pt idx="190">
                  <c:v>286</c:v>
                </c:pt>
                <c:pt idx="191">
                  <c:v>329</c:v>
                </c:pt>
                <c:pt idx="192">
                  <c:v>353</c:v>
                </c:pt>
                <c:pt idx="193">
                  <c:v>375</c:v>
                </c:pt>
                <c:pt idx="194">
                  <c:v>420</c:v>
                </c:pt>
                <c:pt idx="195">
                  <c:v>497</c:v>
                </c:pt>
                <c:pt idx="196">
                  <c:v>677</c:v>
                </c:pt>
                <c:pt idx="197">
                  <c:v>1170</c:v>
                </c:pt>
                <c:pt idx="198">
                  <c:v>1430</c:v>
                </c:pt>
                <c:pt idx="199">
                  <c:v>1100</c:v>
                </c:pt>
                <c:pt idx="200">
                  <c:v>1060</c:v>
                </c:pt>
                <c:pt idx="201">
                  <c:v>1130</c:v>
                </c:pt>
                <c:pt idx="202">
                  <c:v>1250</c:v>
                </c:pt>
                <c:pt idx="203">
                  <c:v>1230</c:v>
                </c:pt>
                <c:pt idx="204">
                  <c:v>1120</c:v>
                </c:pt>
                <c:pt idx="205">
                  <c:v>1120</c:v>
                </c:pt>
                <c:pt idx="206">
                  <c:v>1100</c:v>
                </c:pt>
                <c:pt idx="207">
                  <c:v>1010</c:v>
                </c:pt>
                <c:pt idx="208">
                  <c:v>954</c:v>
                </c:pt>
                <c:pt idx="209">
                  <c:v>946</c:v>
                </c:pt>
                <c:pt idx="210">
                  <c:v>938</c:v>
                </c:pt>
                <c:pt idx="211">
                  <c:v>938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A-B6A1-427A-8129-D9FA960D2CF0}"/>
            </c:ext>
          </c:extLst>
        </c:ser>
        <c:ser>
          <c:idx val="43"/>
          <c:order val="43"/>
          <c:tx>
            <c:strRef>
              <c:f>'спал Селенга Мостовой'!$AS$1</c:f>
              <c:strCache>
                <c:ptCount val="1"/>
                <c:pt idx="0">
                  <c:v>2001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Мостовой'!$AS$2:$AS$213</c:f>
              <c:numCache>
                <c:formatCode>General</c:formatCode>
                <c:ptCount val="212"/>
                <c:pt idx="0">
                  <c:v>1060</c:v>
                </c:pt>
                <c:pt idx="1">
                  <c:v>1050</c:v>
                </c:pt>
                <c:pt idx="2">
                  <c:v>1050</c:v>
                </c:pt>
                <c:pt idx="3">
                  <c:v>1040</c:v>
                </c:pt>
                <c:pt idx="4">
                  <c:v>1040</c:v>
                </c:pt>
                <c:pt idx="5">
                  <c:v>1030</c:v>
                </c:pt>
                <c:pt idx="6">
                  <c:v>1020</c:v>
                </c:pt>
                <c:pt idx="7">
                  <c:v>1000</c:v>
                </c:pt>
                <c:pt idx="8">
                  <c:v>994</c:v>
                </c:pt>
                <c:pt idx="9">
                  <c:v>986</c:v>
                </c:pt>
                <c:pt idx="10">
                  <c:v>970</c:v>
                </c:pt>
                <c:pt idx="11">
                  <c:v>994</c:v>
                </c:pt>
                <c:pt idx="12">
                  <c:v>994</c:v>
                </c:pt>
                <c:pt idx="13">
                  <c:v>986</c:v>
                </c:pt>
                <c:pt idx="14">
                  <c:v>970</c:v>
                </c:pt>
                <c:pt idx="15">
                  <c:v>954</c:v>
                </c:pt>
                <c:pt idx="16">
                  <c:v>938</c:v>
                </c:pt>
                <c:pt idx="17">
                  <c:v>922</c:v>
                </c:pt>
                <c:pt idx="18">
                  <c:v>888</c:v>
                </c:pt>
                <c:pt idx="19">
                  <c:v>846</c:v>
                </c:pt>
                <c:pt idx="20">
                  <c:v>805</c:v>
                </c:pt>
                <c:pt idx="21">
                  <c:v>766</c:v>
                </c:pt>
                <c:pt idx="22">
                  <c:v>713</c:v>
                </c:pt>
                <c:pt idx="23">
                  <c:v>669</c:v>
                </c:pt>
                <c:pt idx="24">
                  <c:v>633</c:v>
                </c:pt>
                <c:pt idx="25">
                  <c:v>612</c:v>
                </c:pt>
                <c:pt idx="26">
                  <c:v>610</c:v>
                </c:pt>
                <c:pt idx="27">
                  <c:v>594</c:v>
                </c:pt>
                <c:pt idx="28">
                  <c:v>567</c:v>
                </c:pt>
                <c:pt idx="29">
                  <c:v>558</c:v>
                </c:pt>
                <c:pt idx="30">
                  <c:v>543</c:v>
                </c:pt>
                <c:pt idx="31">
                  <c:v>505</c:v>
                </c:pt>
                <c:pt idx="32">
                  <c:v>454</c:v>
                </c:pt>
                <c:pt idx="33">
                  <c:v>436</c:v>
                </c:pt>
                <c:pt idx="34">
                  <c:v>402</c:v>
                </c:pt>
                <c:pt idx="35">
                  <c:v>364</c:v>
                </c:pt>
                <c:pt idx="36">
                  <c:v>332</c:v>
                </c:pt>
                <c:pt idx="37">
                  <c:v>298</c:v>
                </c:pt>
                <c:pt idx="38">
                  <c:v>274</c:v>
                </c:pt>
                <c:pt idx="39">
                  <c:v>246</c:v>
                </c:pt>
                <c:pt idx="40">
                  <c:v>223</c:v>
                </c:pt>
                <c:pt idx="41">
                  <c:v>206</c:v>
                </c:pt>
                <c:pt idx="42">
                  <c:v>197</c:v>
                </c:pt>
                <c:pt idx="43">
                  <c:v>197</c:v>
                </c:pt>
                <c:pt idx="44">
                  <c:v>201</c:v>
                </c:pt>
                <c:pt idx="45">
                  <c:v>200</c:v>
                </c:pt>
                <c:pt idx="46">
                  <c:v>199</c:v>
                </c:pt>
                <c:pt idx="47">
                  <c:v>197</c:v>
                </c:pt>
                <c:pt idx="48">
                  <c:v>196</c:v>
                </c:pt>
                <c:pt idx="49">
                  <c:v>195</c:v>
                </c:pt>
                <c:pt idx="50">
                  <c:v>194</c:v>
                </c:pt>
                <c:pt idx="51">
                  <c:v>192</c:v>
                </c:pt>
                <c:pt idx="52">
                  <c:v>191</c:v>
                </c:pt>
                <c:pt idx="53">
                  <c:v>190</c:v>
                </c:pt>
                <c:pt idx="54">
                  <c:v>189</c:v>
                </c:pt>
                <c:pt idx="55">
                  <c:v>187</c:v>
                </c:pt>
                <c:pt idx="56">
                  <c:v>186</c:v>
                </c:pt>
                <c:pt idx="57">
                  <c:v>185</c:v>
                </c:pt>
                <c:pt idx="58">
                  <c:v>184</c:v>
                </c:pt>
                <c:pt idx="59">
                  <c:v>182</c:v>
                </c:pt>
                <c:pt idx="60">
                  <c:v>181</c:v>
                </c:pt>
                <c:pt idx="61">
                  <c:v>180</c:v>
                </c:pt>
                <c:pt idx="62">
                  <c:v>179</c:v>
                </c:pt>
                <c:pt idx="63">
                  <c:v>177</c:v>
                </c:pt>
                <c:pt idx="64">
                  <c:v>176</c:v>
                </c:pt>
                <c:pt idx="65">
                  <c:v>175</c:v>
                </c:pt>
                <c:pt idx="66">
                  <c:v>174</c:v>
                </c:pt>
                <c:pt idx="67">
                  <c:v>172</c:v>
                </c:pt>
                <c:pt idx="68">
                  <c:v>171</c:v>
                </c:pt>
                <c:pt idx="69">
                  <c:v>170</c:v>
                </c:pt>
                <c:pt idx="70">
                  <c:v>169</c:v>
                </c:pt>
                <c:pt idx="71">
                  <c:v>167</c:v>
                </c:pt>
                <c:pt idx="72">
                  <c:v>166</c:v>
                </c:pt>
                <c:pt idx="73">
                  <c:v>165</c:v>
                </c:pt>
                <c:pt idx="74">
                  <c:v>164</c:v>
                </c:pt>
                <c:pt idx="75">
                  <c:v>162</c:v>
                </c:pt>
                <c:pt idx="76">
                  <c:v>161</c:v>
                </c:pt>
                <c:pt idx="77">
                  <c:v>160</c:v>
                </c:pt>
                <c:pt idx="78">
                  <c:v>159</c:v>
                </c:pt>
                <c:pt idx="79">
                  <c:v>157</c:v>
                </c:pt>
                <c:pt idx="80">
                  <c:v>156</c:v>
                </c:pt>
                <c:pt idx="81">
                  <c:v>155</c:v>
                </c:pt>
                <c:pt idx="82">
                  <c:v>154</c:v>
                </c:pt>
                <c:pt idx="83">
                  <c:v>152</c:v>
                </c:pt>
                <c:pt idx="84">
                  <c:v>151</c:v>
                </c:pt>
                <c:pt idx="85">
                  <c:v>150</c:v>
                </c:pt>
                <c:pt idx="86">
                  <c:v>149</c:v>
                </c:pt>
                <c:pt idx="87">
                  <c:v>147</c:v>
                </c:pt>
                <c:pt idx="88">
                  <c:v>146</c:v>
                </c:pt>
                <c:pt idx="89">
                  <c:v>145</c:v>
                </c:pt>
                <c:pt idx="90">
                  <c:v>144</c:v>
                </c:pt>
                <c:pt idx="91">
                  <c:v>143</c:v>
                </c:pt>
                <c:pt idx="92">
                  <c:v>140</c:v>
                </c:pt>
                <c:pt idx="93">
                  <c:v>139</c:v>
                </c:pt>
                <c:pt idx="94">
                  <c:v>138</c:v>
                </c:pt>
                <c:pt idx="95">
                  <c:v>137</c:v>
                </c:pt>
                <c:pt idx="96">
                  <c:v>136</c:v>
                </c:pt>
                <c:pt idx="97">
                  <c:v>135</c:v>
                </c:pt>
                <c:pt idx="98">
                  <c:v>133</c:v>
                </c:pt>
                <c:pt idx="99">
                  <c:v>132</c:v>
                </c:pt>
                <c:pt idx="100">
                  <c:v>131</c:v>
                </c:pt>
                <c:pt idx="101">
                  <c:v>129</c:v>
                </c:pt>
                <c:pt idx="102">
                  <c:v>127</c:v>
                </c:pt>
                <c:pt idx="103">
                  <c:v>125</c:v>
                </c:pt>
                <c:pt idx="104">
                  <c:v>123</c:v>
                </c:pt>
                <c:pt idx="105">
                  <c:v>121</c:v>
                </c:pt>
                <c:pt idx="106">
                  <c:v>119</c:v>
                </c:pt>
                <c:pt idx="107">
                  <c:v>117</c:v>
                </c:pt>
                <c:pt idx="108">
                  <c:v>115</c:v>
                </c:pt>
                <c:pt idx="109">
                  <c:v>113</c:v>
                </c:pt>
                <c:pt idx="110">
                  <c:v>111</c:v>
                </c:pt>
                <c:pt idx="111">
                  <c:v>110</c:v>
                </c:pt>
                <c:pt idx="112">
                  <c:v>108</c:v>
                </c:pt>
                <c:pt idx="113">
                  <c:v>106</c:v>
                </c:pt>
                <c:pt idx="114">
                  <c:v>104</c:v>
                </c:pt>
                <c:pt idx="115">
                  <c:v>102</c:v>
                </c:pt>
                <c:pt idx="116">
                  <c:v>99.8</c:v>
                </c:pt>
                <c:pt idx="117">
                  <c:v>97.8</c:v>
                </c:pt>
                <c:pt idx="118">
                  <c:v>95.9</c:v>
                </c:pt>
                <c:pt idx="119">
                  <c:v>93.9</c:v>
                </c:pt>
                <c:pt idx="120">
                  <c:v>92</c:v>
                </c:pt>
                <c:pt idx="121">
                  <c:v>90</c:v>
                </c:pt>
                <c:pt idx="122">
                  <c:v>89.5</c:v>
                </c:pt>
                <c:pt idx="123">
                  <c:v>88.9</c:v>
                </c:pt>
                <c:pt idx="124">
                  <c:v>88.4</c:v>
                </c:pt>
                <c:pt idx="125">
                  <c:v>87.9</c:v>
                </c:pt>
                <c:pt idx="126">
                  <c:v>87.4</c:v>
                </c:pt>
                <c:pt idx="127">
                  <c:v>86.8</c:v>
                </c:pt>
                <c:pt idx="128">
                  <c:v>86.3</c:v>
                </c:pt>
                <c:pt idx="129">
                  <c:v>85.8</c:v>
                </c:pt>
                <c:pt idx="130">
                  <c:v>85.3</c:v>
                </c:pt>
                <c:pt idx="131">
                  <c:v>84.7</c:v>
                </c:pt>
                <c:pt idx="132">
                  <c:v>84.2</c:v>
                </c:pt>
                <c:pt idx="133">
                  <c:v>83.2</c:v>
                </c:pt>
                <c:pt idx="134">
                  <c:v>82.2</c:v>
                </c:pt>
                <c:pt idx="135">
                  <c:v>81.2</c:v>
                </c:pt>
                <c:pt idx="136">
                  <c:v>80.2</c:v>
                </c:pt>
                <c:pt idx="137">
                  <c:v>79.099999999999994</c:v>
                </c:pt>
                <c:pt idx="138">
                  <c:v>78.099999999999994</c:v>
                </c:pt>
                <c:pt idx="139">
                  <c:v>77.099999999999994</c:v>
                </c:pt>
                <c:pt idx="140">
                  <c:v>76.099999999999994</c:v>
                </c:pt>
                <c:pt idx="141">
                  <c:v>75.099999999999994</c:v>
                </c:pt>
                <c:pt idx="142">
                  <c:v>75.2</c:v>
                </c:pt>
                <c:pt idx="143">
                  <c:v>75.400000000000006</c:v>
                </c:pt>
                <c:pt idx="144">
                  <c:v>75.5</c:v>
                </c:pt>
                <c:pt idx="145">
                  <c:v>75.7</c:v>
                </c:pt>
                <c:pt idx="146">
                  <c:v>75.8</c:v>
                </c:pt>
                <c:pt idx="147">
                  <c:v>75.900000000000006</c:v>
                </c:pt>
                <c:pt idx="148">
                  <c:v>76.099999999999994</c:v>
                </c:pt>
                <c:pt idx="149">
                  <c:v>76.2</c:v>
                </c:pt>
                <c:pt idx="150">
                  <c:v>75.7</c:v>
                </c:pt>
                <c:pt idx="151">
                  <c:v>75.2</c:v>
                </c:pt>
                <c:pt idx="152">
                  <c:v>74.7</c:v>
                </c:pt>
                <c:pt idx="153">
                  <c:v>74.2</c:v>
                </c:pt>
                <c:pt idx="154">
                  <c:v>73.7</c:v>
                </c:pt>
                <c:pt idx="155">
                  <c:v>73.2</c:v>
                </c:pt>
                <c:pt idx="156">
                  <c:v>72.7</c:v>
                </c:pt>
                <c:pt idx="157">
                  <c:v>72.2</c:v>
                </c:pt>
                <c:pt idx="158">
                  <c:v>71.7</c:v>
                </c:pt>
                <c:pt idx="159">
                  <c:v>71.2</c:v>
                </c:pt>
                <c:pt idx="160">
                  <c:v>70.7</c:v>
                </c:pt>
                <c:pt idx="161">
                  <c:v>70.2</c:v>
                </c:pt>
                <c:pt idx="162">
                  <c:v>71.2</c:v>
                </c:pt>
                <c:pt idx="163">
                  <c:v>72.2</c:v>
                </c:pt>
                <c:pt idx="164">
                  <c:v>73.2</c:v>
                </c:pt>
                <c:pt idx="165">
                  <c:v>74.2</c:v>
                </c:pt>
                <c:pt idx="166">
                  <c:v>75.099999999999994</c:v>
                </c:pt>
                <c:pt idx="167">
                  <c:v>76.099999999999994</c:v>
                </c:pt>
                <c:pt idx="168">
                  <c:v>77.099999999999994</c:v>
                </c:pt>
                <c:pt idx="169">
                  <c:v>78.099999999999994</c:v>
                </c:pt>
                <c:pt idx="170">
                  <c:v>79.400000000000006</c:v>
                </c:pt>
                <c:pt idx="171">
                  <c:v>80.8</c:v>
                </c:pt>
                <c:pt idx="172">
                  <c:v>82.1</c:v>
                </c:pt>
                <c:pt idx="173">
                  <c:v>83.4</c:v>
                </c:pt>
                <c:pt idx="174">
                  <c:v>84.8</c:v>
                </c:pt>
                <c:pt idx="175">
                  <c:v>86.1</c:v>
                </c:pt>
                <c:pt idx="176">
                  <c:v>87.4</c:v>
                </c:pt>
                <c:pt idx="177">
                  <c:v>88.7</c:v>
                </c:pt>
                <c:pt idx="178">
                  <c:v>90.1</c:v>
                </c:pt>
                <c:pt idx="179">
                  <c:v>91.4</c:v>
                </c:pt>
                <c:pt idx="180">
                  <c:v>94.6</c:v>
                </c:pt>
                <c:pt idx="181">
                  <c:v>97.8</c:v>
                </c:pt>
                <c:pt idx="182">
                  <c:v>101</c:v>
                </c:pt>
                <c:pt idx="183">
                  <c:v>108</c:v>
                </c:pt>
                <c:pt idx="184">
                  <c:v>109</c:v>
                </c:pt>
                <c:pt idx="185">
                  <c:v>117</c:v>
                </c:pt>
                <c:pt idx="186">
                  <c:v>118</c:v>
                </c:pt>
                <c:pt idx="187">
                  <c:v>122</c:v>
                </c:pt>
                <c:pt idx="188">
                  <c:v>136</c:v>
                </c:pt>
                <c:pt idx="189">
                  <c:v>138</c:v>
                </c:pt>
                <c:pt idx="190">
                  <c:v>150</c:v>
                </c:pt>
                <c:pt idx="191">
                  <c:v>163</c:v>
                </c:pt>
                <c:pt idx="192">
                  <c:v>169</c:v>
                </c:pt>
                <c:pt idx="193">
                  <c:v>177</c:v>
                </c:pt>
                <c:pt idx="194">
                  <c:v>192</c:v>
                </c:pt>
                <c:pt idx="195">
                  <c:v>212</c:v>
                </c:pt>
                <c:pt idx="196">
                  <c:v>229</c:v>
                </c:pt>
                <c:pt idx="197">
                  <c:v>242</c:v>
                </c:pt>
                <c:pt idx="198">
                  <c:v>256</c:v>
                </c:pt>
                <c:pt idx="199">
                  <c:v>281</c:v>
                </c:pt>
                <c:pt idx="200">
                  <c:v>305</c:v>
                </c:pt>
                <c:pt idx="201">
                  <c:v>336</c:v>
                </c:pt>
                <c:pt idx="202">
                  <c:v>384</c:v>
                </c:pt>
                <c:pt idx="203">
                  <c:v>472</c:v>
                </c:pt>
                <c:pt idx="204">
                  <c:v>529</c:v>
                </c:pt>
                <c:pt idx="205">
                  <c:v>570</c:v>
                </c:pt>
                <c:pt idx="206">
                  <c:v>680</c:v>
                </c:pt>
                <c:pt idx="207">
                  <c:v>821</c:v>
                </c:pt>
                <c:pt idx="208">
                  <c:v>788</c:v>
                </c:pt>
                <c:pt idx="209">
                  <c:v>945</c:v>
                </c:pt>
                <c:pt idx="210">
                  <c:v>1070</c:v>
                </c:pt>
                <c:pt idx="211">
                  <c:v>1110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B-B6A1-427A-8129-D9FA960D2CF0}"/>
            </c:ext>
          </c:extLst>
        </c:ser>
        <c:ser>
          <c:idx val="44"/>
          <c:order val="44"/>
          <c:tx>
            <c:strRef>
              <c:f>'спал Селенга Мостовой'!$AT$1</c:f>
              <c:strCache>
                <c:ptCount val="1"/>
                <c:pt idx="0">
                  <c:v>2002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Мостовой'!$AT$2:$AT$213</c:f>
              <c:numCache>
                <c:formatCode>General</c:formatCode>
                <c:ptCount val="212"/>
                <c:pt idx="0">
                  <c:v>1060</c:v>
                </c:pt>
                <c:pt idx="1">
                  <c:v>1050</c:v>
                </c:pt>
                <c:pt idx="2">
                  <c:v>1030</c:v>
                </c:pt>
                <c:pt idx="3">
                  <c:v>1020</c:v>
                </c:pt>
                <c:pt idx="4">
                  <c:v>1010</c:v>
                </c:pt>
                <c:pt idx="5">
                  <c:v>999</c:v>
                </c:pt>
                <c:pt idx="6">
                  <c:v>983</c:v>
                </c:pt>
                <c:pt idx="7">
                  <c:v>968</c:v>
                </c:pt>
                <c:pt idx="8">
                  <c:v>953</c:v>
                </c:pt>
                <c:pt idx="9">
                  <c:v>945</c:v>
                </c:pt>
                <c:pt idx="10">
                  <c:v>938</c:v>
                </c:pt>
                <c:pt idx="11">
                  <c:v>938</c:v>
                </c:pt>
                <c:pt idx="12">
                  <c:v>938</c:v>
                </c:pt>
                <c:pt idx="13">
                  <c:v>930</c:v>
                </c:pt>
                <c:pt idx="14">
                  <c:v>915</c:v>
                </c:pt>
                <c:pt idx="15">
                  <c:v>908</c:v>
                </c:pt>
                <c:pt idx="16">
                  <c:v>893</c:v>
                </c:pt>
                <c:pt idx="17">
                  <c:v>878</c:v>
                </c:pt>
                <c:pt idx="18">
                  <c:v>864</c:v>
                </c:pt>
                <c:pt idx="19">
                  <c:v>836</c:v>
                </c:pt>
                <c:pt idx="20">
                  <c:v>822</c:v>
                </c:pt>
                <c:pt idx="21">
                  <c:v>808</c:v>
                </c:pt>
                <c:pt idx="22">
                  <c:v>794</c:v>
                </c:pt>
                <c:pt idx="23">
                  <c:v>781</c:v>
                </c:pt>
                <c:pt idx="24">
                  <c:v>768</c:v>
                </c:pt>
                <c:pt idx="25">
                  <c:v>754</c:v>
                </c:pt>
                <c:pt idx="26">
                  <c:v>754</c:v>
                </c:pt>
                <c:pt idx="27">
                  <c:v>754</c:v>
                </c:pt>
                <c:pt idx="28">
                  <c:v>754</c:v>
                </c:pt>
                <c:pt idx="29">
                  <c:v>741</c:v>
                </c:pt>
                <c:pt idx="30">
                  <c:v>722</c:v>
                </c:pt>
                <c:pt idx="31">
                  <c:v>682</c:v>
                </c:pt>
                <c:pt idx="32">
                  <c:v>637</c:v>
                </c:pt>
                <c:pt idx="33">
                  <c:v>618</c:v>
                </c:pt>
                <c:pt idx="34">
                  <c:v>603</c:v>
                </c:pt>
                <c:pt idx="35">
                  <c:v>562</c:v>
                </c:pt>
                <c:pt idx="36">
                  <c:v>515</c:v>
                </c:pt>
                <c:pt idx="37">
                  <c:v>464</c:v>
                </c:pt>
                <c:pt idx="38">
                  <c:v>453</c:v>
                </c:pt>
                <c:pt idx="39">
                  <c:v>459</c:v>
                </c:pt>
                <c:pt idx="40">
                  <c:v>455</c:v>
                </c:pt>
                <c:pt idx="41">
                  <c:v>435</c:v>
                </c:pt>
                <c:pt idx="42">
                  <c:v>423</c:v>
                </c:pt>
                <c:pt idx="43">
                  <c:v>395</c:v>
                </c:pt>
                <c:pt idx="44">
                  <c:v>370</c:v>
                </c:pt>
                <c:pt idx="45">
                  <c:v>345</c:v>
                </c:pt>
                <c:pt idx="46">
                  <c:v>364</c:v>
                </c:pt>
                <c:pt idx="47">
                  <c:v>363</c:v>
                </c:pt>
                <c:pt idx="48">
                  <c:v>340</c:v>
                </c:pt>
                <c:pt idx="49">
                  <c:v>342</c:v>
                </c:pt>
                <c:pt idx="50">
                  <c:v>307</c:v>
                </c:pt>
                <c:pt idx="51">
                  <c:v>305</c:v>
                </c:pt>
                <c:pt idx="52">
                  <c:v>304</c:v>
                </c:pt>
                <c:pt idx="53">
                  <c:v>302</c:v>
                </c:pt>
                <c:pt idx="54">
                  <c:v>300</c:v>
                </c:pt>
                <c:pt idx="55">
                  <c:v>298</c:v>
                </c:pt>
                <c:pt idx="56">
                  <c:v>297</c:v>
                </c:pt>
                <c:pt idx="57">
                  <c:v>295</c:v>
                </c:pt>
                <c:pt idx="58">
                  <c:v>293</c:v>
                </c:pt>
                <c:pt idx="59">
                  <c:v>292</c:v>
                </c:pt>
                <c:pt idx="60">
                  <c:v>290</c:v>
                </c:pt>
                <c:pt idx="61">
                  <c:v>288</c:v>
                </c:pt>
                <c:pt idx="62">
                  <c:v>286</c:v>
                </c:pt>
                <c:pt idx="63">
                  <c:v>285</c:v>
                </c:pt>
                <c:pt idx="64">
                  <c:v>283</c:v>
                </c:pt>
                <c:pt idx="65">
                  <c:v>281</c:v>
                </c:pt>
                <c:pt idx="66">
                  <c:v>279</c:v>
                </c:pt>
                <c:pt idx="67">
                  <c:v>278</c:v>
                </c:pt>
                <c:pt idx="68">
                  <c:v>276</c:v>
                </c:pt>
                <c:pt idx="69">
                  <c:v>273</c:v>
                </c:pt>
                <c:pt idx="70">
                  <c:v>270</c:v>
                </c:pt>
                <c:pt idx="71">
                  <c:v>267</c:v>
                </c:pt>
                <c:pt idx="72">
                  <c:v>264</c:v>
                </c:pt>
                <c:pt idx="73">
                  <c:v>261</c:v>
                </c:pt>
                <c:pt idx="74">
                  <c:v>259</c:v>
                </c:pt>
                <c:pt idx="75">
                  <c:v>256</c:v>
                </c:pt>
                <c:pt idx="76">
                  <c:v>253</c:v>
                </c:pt>
                <c:pt idx="77">
                  <c:v>250</c:v>
                </c:pt>
                <c:pt idx="78">
                  <c:v>247</c:v>
                </c:pt>
                <c:pt idx="79">
                  <c:v>244</c:v>
                </c:pt>
                <c:pt idx="80">
                  <c:v>240</c:v>
                </c:pt>
                <c:pt idx="81">
                  <c:v>236</c:v>
                </c:pt>
                <c:pt idx="82">
                  <c:v>231</c:v>
                </c:pt>
                <c:pt idx="83">
                  <c:v>227</c:v>
                </c:pt>
                <c:pt idx="84">
                  <c:v>223</c:v>
                </c:pt>
                <c:pt idx="85">
                  <c:v>219</c:v>
                </c:pt>
                <c:pt idx="86">
                  <c:v>215</c:v>
                </c:pt>
                <c:pt idx="87">
                  <c:v>210</c:v>
                </c:pt>
                <c:pt idx="88">
                  <c:v>206</c:v>
                </c:pt>
                <c:pt idx="89">
                  <c:v>202</c:v>
                </c:pt>
                <c:pt idx="90">
                  <c:v>197</c:v>
                </c:pt>
                <c:pt idx="91">
                  <c:v>193</c:v>
                </c:pt>
                <c:pt idx="92">
                  <c:v>189</c:v>
                </c:pt>
                <c:pt idx="93">
                  <c:v>184</c:v>
                </c:pt>
                <c:pt idx="94">
                  <c:v>180</c:v>
                </c:pt>
                <c:pt idx="95">
                  <c:v>175</c:v>
                </c:pt>
                <c:pt idx="96">
                  <c:v>171</c:v>
                </c:pt>
                <c:pt idx="97">
                  <c:v>166</c:v>
                </c:pt>
                <c:pt idx="98">
                  <c:v>162</c:v>
                </c:pt>
                <c:pt idx="99">
                  <c:v>157</c:v>
                </c:pt>
                <c:pt idx="100">
                  <c:v>153</c:v>
                </c:pt>
                <c:pt idx="101">
                  <c:v>149</c:v>
                </c:pt>
                <c:pt idx="102">
                  <c:v>146</c:v>
                </c:pt>
                <c:pt idx="103">
                  <c:v>142</c:v>
                </c:pt>
                <c:pt idx="104">
                  <c:v>139</c:v>
                </c:pt>
                <c:pt idx="105">
                  <c:v>135</c:v>
                </c:pt>
                <c:pt idx="106">
                  <c:v>131</c:v>
                </c:pt>
                <c:pt idx="107">
                  <c:v>128</c:v>
                </c:pt>
                <c:pt idx="108">
                  <c:v>124</c:v>
                </c:pt>
                <c:pt idx="109">
                  <c:v>121</c:v>
                </c:pt>
                <c:pt idx="110">
                  <c:v>117</c:v>
                </c:pt>
                <c:pt idx="111">
                  <c:v>115</c:v>
                </c:pt>
                <c:pt idx="112">
                  <c:v>112</c:v>
                </c:pt>
                <c:pt idx="113">
                  <c:v>110</c:v>
                </c:pt>
                <c:pt idx="114">
                  <c:v>108</c:v>
                </c:pt>
                <c:pt idx="115">
                  <c:v>105</c:v>
                </c:pt>
                <c:pt idx="116">
                  <c:v>103</c:v>
                </c:pt>
                <c:pt idx="117">
                  <c:v>100</c:v>
                </c:pt>
                <c:pt idx="118">
                  <c:v>98.1</c:v>
                </c:pt>
                <c:pt idx="119">
                  <c:v>95.8</c:v>
                </c:pt>
                <c:pt idx="120">
                  <c:v>93.4</c:v>
                </c:pt>
                <c:pt idx="121">
                  <c:v>92.5</c:v>
                </c:pt>
                <c:pt idx="122">
                  <c:v>91.6</c:v>
                </c:pt>
                <c:pt idx="123">
                  <c:v>90.6</c:v>
                </c:pt>
                <c:pt idx="124">
                  <c:v>89.7</c:v>
                </c:pt>
                <c:pt idx="125">
                  <c:v>88.8</c:v>
                </c:pt>
                <c:pt idx="126">
                  <c:v>87.9</c:v>
                </c:pt>
                <c:pt idx="127">
                  <c:v>86.9</c:v>
                </c:pt>
                <c:pt idx="128">
                  <c:v>86</c:v>
                </c:pt>
                <c:pt idx="129">
                  <c:v>85.1</c:v>
                </c:pt>
                <c:pt idx="130">
                  <c:v>84.2</c:v>
                </c:pt>
                <c:pt idx="131">
                  <c:v>83.2</c:v>
                </c:pt>
                <c:pt idx="132">
                  <c:v>82.3</c:v>
                </c:pt>
                <c:pt idx="133">
                  <c:v>81.400000000000006</c:v>
                </c:pt>
                <c:pt idx="134">
                  <c:v>80.5</c:v>
                </c:pt>
                <c:pt idx="135">
                  <c:v>79.5</c:v>
                </c:pt>
                <c:pt idx="136">
                  <c:v>78.599999999999994</c:v>
                </c:pt>
                <c:pt idx="137">
                  <c:v>77.7</c:v>
                </c:pt>
                <c:pt idx="138">
                  <c:v>76.8</c:v>
                </c:pt>
                <c:pt idx="139">
                  <c:v>75.8</c:v>
                </c:pt>
                <c:pt idx="140">
                  <c:v>74.900000000000006</c:v>
                </c:pt>
                <c:pt idx="141">
                  <c:v>74</c:v>
                </c:pt>
                <c:pt idx="142">
                  <c:v>73.599999999999994</c:v>
                </c:pt>
                <c:pt idx="143">
                  <c:v>73.2</c:v>
                </c:pt>
                <c:pt idx="144">
                  <c:v>72.900000000000006</c:v>
                </c:pt>
                <c:pt idx="145">
                  <c:v>72.5</c:v>
                </c:pt>
                <c:pt idx="146">
                  <c:v>72.099999999999994</c:v>
                </c:pt>
                <c:pt idx="147">
                  <c:v>71.7</c:v>
                </c:pt>
                <c:pt idx="148">
                  <c:v>71.400000000000006</c:v>
                </c:pt>
                <c:pt idx="149">
                  <c:v>71</c:v>
                </c:pt>
                <c:pt idx="150">
                  <c:v>70.599999999999994</c:v>
                </c:pt>
                <c:pt idx="151">
                  <c:v>70.2</c:v>
                </c:pt>
                <c:pt idx="152">
                  <c:v>69.900000000000006</c:v>
                </c:pt>
                <c:pt idx="153">
                  <c:v>69.5</c:v>
                </c:pt>
                <c:pt idx="154">
                  <c:v>69.099999999999994</c:v>
                </c:pt>
                <c:pt idx="155">
                  <c:v>68.7</c:v>
                </c:pt>
                <c:pt idx="156">
                  <c:v>68.400000000000006</c:v>
                </c:pt>
                <c:pt idx="157">
                  <c:v>68</c:v>
                </c:pt>
                <c:pt idx="158">
                  <c:v>67.599999999999994</c:v>
                </c:pt>
                <c:pt idx="159">
                  <c:v>67.2</c:v>
                </c:pt>
                <c:pt idx="160">
                  <c:v>66.900000000000006</c:v>
                </c:pt>
                <c:pt idx="161">
                  <c:v>66.5</c:v>
                </c:pt>
                <c:pt idx="162">
                  <c:v>66.099999999999994</c:v>
                </c:pt>
                <c:pt idx="163">
                  <c:v>66.400000000000006</c:v>
                </c:pt>
                <c:pt idx="164">
                  <c:v>66.7</c:v>
                </c:pt>
                <c:pt idx="165">
                  <c:v>67</c:v>
                </c:pt>
                <c:pt idx="166">
                  <c:v>70</c:v>
                </c:pt>
                <c:pt idx="167">
                  <c:v>72</c:v>
                </c:pt>
                <c:pt idx="168">
                  <c:v>75.2</c:v>
                </c:pt>
                <c:pt idx="169">
                  <c:v>81</c:v>
                </c:pt>
                <c:pt idx="170">
                  <c:v>87</c:v>
                </c:pt>
                <c:pt idx="171">
                  <c:v>91</c:v>
                </c:pt>
                <c:pt idx="172">
                  <c:v>94</c:v>
                </c:pt>
                <c:pt idx="173">
                  <c:v>100</c:v>
                </c:pt>
                <c:pt idx="174">
                  <c:v>104</c:v>
                </c:pt>
                <c:pt idx="175">
                  <c:v>111</c:v>
                </c:pt>
                <c:pt idx="176">
                  <c:v>119</c:v>
                </c:pt>
                <c:pt idx="177">
                  <c:v>125</c:v>
                </c:pt>
                <c:pt idx="178">
                  <c:v>133</c:v>
                </c:pt>
                <c:pt idx="179">
                  <c:v>143</c:v>
                </c:pt>
                <c:pt idx="180">
                  <c:v>156</c:v>
                </c:pt>
                <c:pt idx="181">
                  <c:v>170</c:v>
                </c:pt>
                <c:pt idx="182">
                  <c:v>185</c:v>
                </c:pt>
                <c:pt idx="183">
                  <c:v>204</c:v>
                </c:pt>
                <c:pt idx="184">
                  <c:v>223</c:v>
                </c:pt>
                <c:pt idx="185">
                  <c:v>256</c:v>
                </c:pt>
                <c:pt idx="186">
                  <c:v>323</c:v>
                </c:pt>
                <c:pt idx="187">
                  <c:v>430</c:v>
                </c:pt>
                <c:pt idx="188">
                  <c:v>520</c:v>
                </c:pt>
                <c:pt idx="189">
                  <c:v>660</c:v>
                </c:pt>
                <c:pt idx="190">
                  <c:v>762</c:v>
                </c:pt>
                <c:pt idx="191">
                  <c:v>842</c:v>
                </c:pt>
                <c:pt idx="192">
                  <c:v>930</c:v>
                </c:pt>
                <c:pt idx="193">
                  <c:v>999</c:v>
                </c:pt>
                <c:pt idx="194">
                  <c:v>900</c:v>
                </c:pt>
                <c:pt idx="195">
                  <c:v>960</c:v>
                </c:pt>
                <c:pt idx="196">
                  <c:v>991</c:v>
                </c:pt>
                <c:pt idx="197">
                  <c:v>945</c:v>
                </c:pt>
                <c:pt idx="198">
                  <c:v>864</c:v>
                </c:pt>
                <c:pt idx="199">
                  <c:v>815</c:v>
                </c:pt>
                <c:pt idx="200">
                  <c:v>857</c:v>
                </c:pt>
                <c:pt idx="201">
                  <c:v>983</c:v>
                </c:pt>
                <c:pt idx="202">
                  <c:v>1020</c:v>
                </c:pt>
                <c:pt idx="203">
                  <c:v>1150</c:v>
                </c:pt>
                <c:pt idx="204">
                  <c:v>1170</c:v>
                </c:pt>
                <c:pt idx="205">
                  <c:v>1240</c:v>
                </c:pt>
                <c:pt idx="206">
                  <c:v>1320</c:v>
                </c:pt>
                <c:pt idx="207">
                  <c:v>1290</c:v>
                </c:pt>
                <c:pt idx="208">
                  <c:v>1350</c:v>
                </c:pt>
                <c:pt idx="209">
                  <c:v>1410</c:v>
                </c:pt>
                <c:pt idx="210">
                  <c:v>1500</c:v>
                </c:pt>
                <c:pt idx="211">
                  <c:v>1540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C-B6A1-427A-8129-D9FA960D2CF0}"/>
            </c:ext>
          </c:extLst>
        </c:ser>
        <c:ser>
          <c:idx val="45"/>
          <c:order val="45"/>
          <c:tx>
            <c:strRef>
              <c:f>'спал Селенга Мостовой'!$AU$1</c:f>
              <c:strCache>
                <c:ptCount val="1"/>
                <c:pt idx="0">
                  <c:v>2003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Мостовой'!$AU$2:$AU$213</c:f>
              <c:numCache>
                <c:formatCode>General</c:formatCode>
                <c:ptCount val="212"/>
                <c:pt idx="0">
                  <c:v>1050</c:v>
                </c:pt>
                <c:pt idx="1">
                  <c:v>1030</c:v>
                </c:pt>
                <c:pt idx="2">
                  <c:v>1010</c:v>
                </c:pt>
                <c:pt idx="3">
                  <c:v>1010</c:v>
                </c:pt>
                <c:pt idx="4">
                  <c:v>1010</c:v>
                </c:pt>
                <c:pt idx="5">
                  <c:v>1010</c:v>
                </c:pt>
                <c:pt idx="6">
                  <c:v>989</c:v>
                </c:pt>
                <c:pt idx="7">
                  <c:v>955</c:v>
                </c:pt>
                <c:pt idx="8">
                  <c:v>883</c:v>
                </c:pt>
                <c:pt idx="9">
                  <c:v>798</c:v>
                </c:pt>
                <c:pt idx="10">
                  <c:v>771</c:v>
                </c:pt>
                <c:pt idx="11">
                  <c:v>757</c:v>
                </c:pt>
                <c:pt idx="12">
                  <c:v>757</c:v>
                </c:pt>
                <c:pt idx="13">
                  <c:v>757</c:v>
                </c:pt>
                <c:pt idx="14">
                  <c:v>757</c:v>
                </c:pt>
                <c:pt idx="15">
                  <c:v>751</c:v>
                </c:pt>
                <c:pt idx="16">
                  <c:v>744</c:v>
                </c:pt>
                <c:pt idx="17">
                  <c:v>737</c:v>
                </c:pt>
                <c:pt idx="18">
                  <c:v>725</c:v>
                </c:pt>
                <c:pt idx="19">
                  <c:v>725</c:v>
                </c:pt>
                <c:pt idx="20">
                  <c:v>713</c:v>
                </c:pt>
                <c:pt idx="21">
                  <c:v>707</c:v>
                </c:pt>
                <c:pt idx="22">
                  <c:v>719</c:v>
                </c:pt>
                <c:pt idx="23">
                  <c:v>737</c:v>
                </c:pt>
                <c:pt idx="24">
                  <c:v>757</c:v>
                </c:pt>
                <c:pt idx="25">
                  <c:v>778</c:v>
                </c:pt>
                <c:pt idx="26">
                  <c:v>737</c:v>
                </c:pt>
                <c:pt idx="27">
                  <c:v>689</c:v>
                </c:pt>
                <c:pt idx="28">
                  <c:v>672</c:v>
                </c:pt>
                <c:pt idx="29">
                  <c:v>662</c:v>
                </c:pt>
                <c:pt idx="30">
                  <c:v>639</c:v>
                </c:pt>
                <c:pt idx="31">
                  <c:v>642</c:v>
                </c:pt>
                <c:pt idx="32">
                  <c:v>629</c:v>
                </c:pt>
                <c:pt idx="33">
                  <c:v>611</c:v>
                </c:pt>
                <c:pt idx="34">
                  <c:v>577</c:v>
                </c:pt>
                <c:pt idx="35">
                  <c:v>555</c:v>
                </c:pt>
                <c:pt idx="36">
                  <c:v>543</c:v>
                </c:pt>
                <c:pt idx="37">
                  <c:v>543</c:v>
                </c:pt>
                <c:pt idx="38">
                  <c:v>558</c:v>
                </c:pt>
                <c:pt idx="39">
                  <c:v>485</c:v>
                </c:pt>
                <c:pt idx="40">
                  <c:v>456</c:v>
                </c:pt>
                <c:pt idx="41">
                  <c:v>441</c:v>
                </c:pt>
                <c:pt idx="42">
                  <c:v>432</c:v>
                </c:pt>
                <c:pt idx="43">
                  <c:v>413</c:v>
                </c:pt>
                <c:pt idx="44">
                  <c:v>387</c:v>
                </c:pt>
                <c:pt idx="45">
                  <c:v>366</c:v>
                </c:pt>
                <c:pt idx="46">
                  <c:v>351</c:v>
                </c:pt>
                <c:pt idx="47">
                  <c:v>330</c:v>
                </c:pt>
                <c:pt idx="48">
                  <c:v>312</c:v>
                </c:pt>
                <c:pt idx="49">
                  <c:v>296</c:v>
                </c:pt>
                <c:pt idx="50">
                  <c:v>281</c:v>
                </c:pt>
                <c:pt idx="51">
                  <c:v>265</c:v>
                </c:pt>
                <c:pt idx="52">
                  <c:v>249</c:v>
                </c:pt>
                <c:pt idx="53">
                  <c:v>234</c:v>
                </c:pt>
                <c:pt idx="54">
                  <c:v>218</c:v>
                </c:pt>
                <c:pt idx="55">
                  <c:v>203</c:v>
                </c:pt>
                <c:pt idx="56">
                  <c:v>187</c:v>
                </c:pt>
                <c:pt idx="57">
                  <c:v>171</c:v>
                </c:pt>
                <c:pt idx="58">
                  <c:v>156</c:v>
                </c:pt>
                <c:pt idx="59">
                  <c:v>140</c:v>
                </c:pt>
                <c:pt idx="60">
                  <c:v>141</c:v>
                </c:pt>
                <c:pt idx="61">
                  <c:v>142</c:v>
                </c:pt>
                <c:pt idx="62">
                  <c:v>142</c:v>
                </c:pt>
                <c:pt idx="63">
                  <c:v>143</c:v>
                </c:pt>
                <c:pt idx="64">
                  <c:v>144</c:v>
                </c:pt>
                <c:pt idx="65">
                  <c:v>145</c:v>
                </c:pt>
                <c:pt idx="66">
                  <c:v>146</c:v>
                </c:pt>
                <c:pt idx="67">
                  <c:v>147</c:v>
                </c:pt>
                <c:pt idx="68">
                  <c:v>147</c:v>
                </c:pt>
                <c:pt idx="69">
                  <c:v>148</c:v>
                </c:pt>
                <c:pt idx="70">
                  <c:v>149</c:v>
                </c:pt>
                <c:pt idx="71">
                  <c:v>146</c:v>
                </c:pt>
                <c:pt idx="72">
                  <c:v>143</c:v>
                </c:pt>
                <c:pt idx="73">
                  <c:v>140</c:v>
                </c:pt>
                <c:pt idx="74">
                  <c:v>137</c:v>
                </c:pt>
                <c:pt idx="75">
                  <c:v>133</c:v>
                </c:pt>
                <c:pt idx="76">
                  <c:v>130</c:v>
                </c:pt>
                <c:pt idx="77">
                  <c:v>127</c:v>
                </c:pt>
                <c:pt idx="78">
                  <c:v>124</c:v>
                </c:pt>
                <c:pt idx="79">
                  <c:v>121</c:v>
                </c:pt>
                <c:pt idx="80">
                  <c:v>120</c:v>
                </c:pt>
                <c:pt idx="81">
                  <c:v>120</c:v>
                </c:pt>
                <c:pt idx="82">
                  <c:v>119</c:v>
                </c:pt>
                <c:pt idx="83">
                  <c:v>118</c:v>
                </c:pt>
                <c:pt idx="84">
                  <c:v>118</c:v>
                </c:pt>
                <c:pt idx="85">
                  <c:v>117</c:v>
                </c:pt>
                <c:pt idx="86">
                  <c:v>117</c:v>
                </c:pt>
                <c:pt idx="87">
                  <c:v>116</c:v>
                </c:pt>
                <c:pt idx="88">
                  <c:v>115</c:v>
                </c:pt>
                <c:pt idx="89">
                  <c:v>115</c:v>
                </c:pt>
                <c:pt idx="90">
                  <c:v>114</c:v>
                </c:pt>
                <c:pt idx="91">
                  <c:v>112</c:v>
                </c:pt>
                <c:pt idx="92">
                  <c:v>110</c:v>
                </c:pt>
                <c:pt idx="93">
                  <c:v>109</c:v>
                </c:pt>
                <c:pt idx="94">
                  <c:v>107</c:v>
                </c:pt>
                <c:pt idx="95">
                  <c:v>105</c:v>
                </c:pt>
                <c:pt idx="96">
                  <c:v>103</c:v>
                </c:pt>
                <c:pt idx="97">
                  <c:v>102</c:v>
                </c:pt>
                <c:pt idx="98">
                  <c:v>99.8</c:v>
                </c:pt>
                <c:pt idx="99">
                  <c:v>98</c:v>
                </c:pt>
                <c:pt idx="100">
                  <c:v>96.3</c:v>
                </c:pt>
                <c:pt idx="101">
                  <c:v>94.5</c:v>
                </c:pt>
                <c:pt idx="102">
                  <c:v>92.6</c:v>
                </c:pt>
                <c:pt idx="103">
                  <c:v>90.6</c:v>
                </c:pt>
                <c:pt idx="104">
                  <c:v>88.7</c:v>
                </c:pt>
                <c:pt idx="105">
                  <c:v>86.8</c:v>
                </c:pt>
                <c:pt idx="106">
                  <c:v>84.8</c:v>
                </c:pt>
                <c:pt idx="107">
                  <c:v>82.9</c:v>
                </c:pt>
                <c:pt idx="108">
                  <c:v>81</c:v>
                </c:pt>
                <c:pt idx="109">
                  <c:v>79</c:v>
                </c:pt>
                <c:pt idx="110">
                  <c:v>77.099999999999994</c:v>
                </c:pt>
                <c:pt idx="111">
                  <c:v>75.7</c:v>
                </c:pt>
                <c:pt idx="112">
                  <c:v>74.2</c:v>
                </c:pt>
                <c:pt idx="113">
                  <c:v>72.8</c:v>
                </c:pt>
                <c:pt idx="114">
                  <c:v>71.3</c:v>
                </c:pt>
                <c:pt idx="115">
                  <c:v>69.900000000000006</c:v>
                </c:pt>
                <c:pt idx="116">
                  <c:v>68.400000000000006</c:v>
                </c:pt>
                <c:pt idx="117">
                  <c:v>67</c:v>
                </c:pt>
                <c:pt idx="118">
                  <c:v>65.5</c:v>
                </c:pt>
                <c:pt idx="119">
                  <c:v>64.099999999999994</c:v>
                </c:pt>
                <c:pt idx="120">
                  <c:v>62.6</c:v>
                </c:pt>
                <c:pt idx="121">
                  <c:v>61.2</c:v>
                </c:pt>
                <c:pt idx="122">
                  <c:v>59.7</c:v>
                </c:pt>
                <c:pt idx="123">
                  <c:v>60.2</c:v>
                </c:pt>
                <c:pt idx="124">
                  <c:v>60.6</c:v>
                </c:pt>
                <c:pt idx="125">
                  <c:v>61.1</c:v>
                </c:pt>
                <c:pt idx="126">
                  <c:v>61.5</c:v>
                </c:pt>
                <c:pt idx="127">
                  <c:v>62</c:v>
                </c:pt>
                <c:pt idx="128">
                  <c:v>62.4</c:v>
                </c:pt>
                <c:pt idx="129">
                  <c:v>62.9</c:v>
                </c:pt>
                <c:pt idx="130">
                  <c:v>63.3</c:v>
                </c:pt>
                <c:pt idx="131">
                  <c:v>63.8</c:v>
                </c:pt>
                <c:pt idx="132">
                  <c:v>64.099999999999994</c:v>
                </c:pt>
                <c:pt idx="133">
                  <c:v>64.400000000000006</c:v>
                </c:pt>
                <c:pt idx="134">
                  <c:v>64.7</c:v>
                </c:pt>
                <c:pt idx="135">
                  <c:v>65</c:v>
                </c:pt>
                <c:pt idx="136">
                  <c:v>65.400000000000006</c:v>
                </c:pt>
                <c:pt idx="137">
                  <c:v>65.7</c:v>
                </c:pt>
                <c:pt idx="138">
                  <c:v>66</c:v>
                </c:pt>
                <c:pt idx="139">
                  <c:v>66.3</c:v>
                </c:pt>
                <c:pt idx="140">
                  <c:v>66.599999999999994</c:v>
                </c:pt>
                <c:pt idx="141">
                  <c:v>66.900000000000006</c:v>
                </c:pt>
                <c:pt idx="142">
                  <c:v>67.7</c:v>
                </c:pt>
                <c:pt idx="143">
                  <c:v>68.5</c:v>
                </c:pt>
                <c:pt idx="144">
                  <c:v>68.599999999999994</c:v>
                </c:pt>
                <c:pt idx="145">
                  <c:v>68.7</c:v>
                </c:pt>
                <c:pt idx="146">
                  <c:v>68.8</c:v>
                </c:pt>
                <c:pt idx="147">
                  <c:v>68.900000000000006</c:v>
                </c:pt>
                <c:pt idx="148">
                  <c:v>69</c:v>
                </c:pt>
                <c:pt idx="149">
                  <c:v>69.099999999999994</c:v>
                </c:pt>
                <c:pt idx="150">
                  <c:v>70.3</c:v>
                </c:pt>
                <c:pt idx="151">
                  <c:v>71.599999999999994</c:v>
                </c:pt>
                <c:pt idx="152">
                  <c:v>72.8</c:v>
                </c:pt>
                <c:pt idx="153">
                  <c:v>74</c:v>
                </c:pt>
                <c:pt idx="154">
                  <c:v>75.3</c:v>
                </c:pt>
                <c:pt idx="155">
                  <c:v>76.5</c:v>
                </c:pt>
                <c:pt idx="156">
                  <c:v>77.8</c:v>
                </c:pt>
                <c:pt idx="157">
                  <c:v>79</c:v>
                </c:pt>
                <c:pt idx="158">
                  <c:v>80.2</c:v>
                </c:pt>
                <c:pt idx="159">
                  <c:v>81.5</c:v>
                </c:pt>
                <c:pt idx="160">
                  <c:v>82.7</c:v>
                </c:pt>
                <c:pt idx="161">
                  <c:v>84.6</c:v>
                </c:pt>
                <c:pt idx="162">
                  <c:v>86.6</c:v>
                </c:pt>
                <c:pt idx="163">
                  <c:v>88.5</c:v>
                </c:pt>
                <c:pt idx="164">
                  <c:v>90.4</c:v>
                </c:pt>
                <c:pt idx="165">
                  <c:v>92.4</c:v>
                </c:pt>
                <c:pt idx="166">
                  <c:v>94.3</c:v>
                </c:pt>
                <c:pt idx="167">
                  <c:v>96.2</c:v>
                </c:pt>
                <c:pt idx="168">
                  <c:v>98.1</c:v>
                </c:pt>
                <c:pt idx="169">
                  <c:v>100</c:v>
                </c:pt>
                <c:pt idx="170">
                  <c:v>102</c:v>
                </c:pt>
                <c:pt idx="171">
                  <c:v>104</c:v>
                </c:pt>
                <c:pt idx="172">
                  <c:v>105</c:v>
                </c:pt>
                <c:pt idx="173">
                  <c:v>106</c:v>
                </c:pt>
                <c:pt idx="174">
                  <c:v>115</c:v>
                </c:pt>
                <c:pt idx="175">
                  <c:v>116</c:v>
                </c:pt>
                <c:pt idx="176">
                  <c:v>118</c:v>
                </c:pt>
                <c:pt idx="177">
                  <c:v>119</c:v>
                </c:pt>
                <c:pt idx="178">
                  <c:v>119</c:v>
                </c:pt>
                <c:pt idx="179">
                  <c:v>125</c:v>
                </c:pt>
                <c:pt idx="180">
                  <c:v>127</c:v>
                </c:pt>
                <c:pt idx="181">
                  <c:v>134</c:v>
                </c:pt>
                <c:pt idx="182">
                  <c:v>142</c:v>
                </c:pt>
                <c:pt idx="183">
                  <c:v>152</c:v>
                </c:pt>
                <c:pt idx="184">
                  <c:v>165</c:v>
                </c:pt>
                <c:pt idx="185">
                  <c:v>174</c:v>
                </c:pt>
                <c:pt idx="186">
                  <c:v>196</c:v>
                </c:pt>
                <c:pt idx="187">
                  <c:v>220</c:v>
                </c:pt>
                <c:pt idx="188">
                  <c:v>239</c:v>
                </c:pt>
                <c:pt idx="189">
                  <c:v>259</c:v>
                </c:pt>
                <c:pt idx="190">
                  <c:v>290</c:v>
                </c:pt>
                <c:pt idx="191">
                  <c:v>328</c:v>
                </c:pt>
                <c:pt idx="192">
                  <c:v>368</c:v>
                </c:pt>
                <c:pt idx="193">
                  <c:v>419</c:v>
                </c:pt>
                <c:pt idx="194">
                  <c:v>480</c:v>
                </c:pt>
                <c:pt idx="195">
                  <c:v>650</c:v>
                </c:pt>
                <c:pt idx="196">
                  <c:v>1030</c:v>
                </c:pt>
                <c:pt idx="197">
                  <c:v>1120</c:v>
                </c:pt>
                <c:pt idx="198">
                  <c:v>1140</c:v>
                </c:pt>
                <c:pt idx="199">
                  <c:v>1150</c:v>
                </c:pt>
                <c:pt idx="200">
                  <c:v>1180</c:v>
                </c:pt>
                <c:pt idx="201">
                  <c:v>964</c:v>
                </c:pt>
                <c:pt idx="202">
                  <c:v>1200</c:v>
                </c:pt>
                <c:pt idx="203">
                  <c:v>1160</c:v>
                </c:pt>
                <c:pt idx="204">
                  <c:v>1130</c:v>
                </c:pt>
                <c:pt idx="205">
                  <c:v>1060</c:v>
                </c:pt>
                <c:pt idx="206">
                  <c:v>1030</c:v>
                </c:pt>
                <c:pt idx="207">
                  <c:v>964</c:v>
                </c:pt>
                <c:pt idx="208">
                  <c:v>883</c:v>
                </c:pt>
                <c:pt idx="209">
                  <c:v>819</c:v>
                </c:pt>
                <c:pt idx="210">
                  <c:v>778</c:v>
                </c:pt>
                <c:pt idx="211">
                  <c:v>764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D-B6A1-427A-8129-D9FA960D2CF0}"/>
            </c:ext>
          </c:extLst>
        </c:ser>
        <c:ser>
          <c:idx val="46"/>
          <c:order val="46"/>
          <c:tx>
            <c:strRef>
              <c:f>'спал Селенга Мостовой'!$AV$1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Мостовой'!$AV$2:$AV$213</c:f>
              <c:numCache>
                <c:formatCode>General</c:formatCode>
                <c:ptCount val="212"/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E-B6A1-427A-8129-D9FA960D2CF0}"/>
            </c:ext>
          </c:extLst>
        </c:ser>
        <c:ser>
          <c:idx val="47"/>
          <c:order val="47"/>
          <c:tx>
            <c:strRef>
              <c:f>'спал Селенга Мостовой'!$AW$1</c:f>
              <c:strCache>
                <c:ptCount val="1"/>
                <c:pt idx="0">
                  <c:v>2004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Мостовой'!$AW$2:$AW$213</c:f>
              <c:numCache>
                <c:formatCode>General</c:formatCode>
                <c:ptCount val="212"/>
                <c:pt idx="0">
                  <c:v>997</c:v>
                </c:pt>
                <c:pt idx="1">
                  <c:v>989</c:v>
                </c:pt>
                <c:pt idx="2">
                  <c:v>966</c:v>
                </c:pt>
                <c:pt idx="3">
                  <c:v>951</c:v>
                </c:pt>
                <c:pt idx="4">
                  <c:v>928</c:v>
                </c:pt>
                <c:pt idx="5">
                  <c:v>906</c:v>
                </c:pt>
                <c:pt idx="6">
                  <c:v>883</c:v>
                </c:pt>
                <c:pt idx="7">
                  <c:v>883</c:v>
                </c:pt>
                <c:pt idx="8">
                  <c:v>883</c:v>
                </c:pt>
                <c:pt idx="9">
                  <c:v>891</c:v>
                </c:pt>
                <c:pt idx="10">
                  <c:v>891</c:v>
                </c:pt>
                <c:pt idx="11">
                  <c:v>891</c:v>
                </c:pt>
                <c:pt idx="12">
                  <c:v>891</c:v>
                </c:pt>
                <c:pt idx="13">
                  <c:v>883</c:v>
                </c:pt>
                <c:pt idx="14">
                  <c:v>891</c:v>
                </c:pt>
                <c:pt idx="15">
                  <c:v>883</c:v>
                </c:pt>
                <c:pt idx="16">
                  <c:v>868</c:v>
                </c:pt>
                <c:pt idx="17">
                  <c:v>861</c:v>
                </c:pt>
                <c:pt idx="18">
                  <c:v>847</c:v>
                </c:pt>
                <c:pt idx="19">
                  <c:v>833</c:v>
                </c:pt>
                <c:pt idx="20">
                  <c:v>818</c:v>
                </c:pt>
                <c:pt idx="21">
                  <c:v>811</c:v>
                </c:pt>
                <c:pt idx="22">
                  <c:v>804</c:v>
                </c:pt>
                <c:pt idx="23">
                  <c:v>790</c:v>
                </c:pt>
                <c:pt idx="24">
                  <c:v>777</c:v>
                </c:pt>
                <c:pt idx="25">
                  <c:v>734</c:v>
                </c:pt>
                <c:pt idx="26">
                  <c:v>698</c:v>
                </c:pt>
                <c:pt idx="27">
                  <c:v>664</c:v>
                </c:pt>
                <c:pt idx="28">
                  <c:v>638</c:v>
                </c:pt>
                <c:pt idx="29">
                  <c:v>606</c:v>
                </c:pt>
                <c:pt idx="30">
                  <c:v>581</c:v>
                </c:pt>
                <c:pt idx="31">
                  <c:v>558</c:v>
                </c:pt>
                <c:pt idx="32">
                  <c:v>538</c:v>
                </c:pt>
                <c:pt idx="33">
                  <c:v>520</c:v>
                </c:pt>
                <c:pt idx="34">
                  <c:v>502</c:v>
                </c:pt>
                <c:pt idx="35">
                  <c:v>480</c:v>
                </c:pt>
                <c:pt idx="36">
                  <c:v>446</c:v>
                </c:pt>
                <c:pt idx="37">
                  <c:v>418</c:v>
                </c:pt>
                <c:pt idx="38">
                  <c:v>359</c:v>
                </c:pt>
                <c:pt idx="39">
                  <c:v>290</c:v>
                </c:pt>
                <c:pt idx="40">
                  <c:v>276</c:v>
                </c:pt>
                <c:pt idx="41">
                  <c:v>266</c:v>
                </c:pt>
                <c:pt idx="42">
                  <c:v>250</c:v>
                </c:pt>
                <c:pt idx="43">
                  <c:v>243</c:v>
                </c:pt>
                <c:pt idx="44">
                  <c:v>235</c:v>
                </c:pt>
                <c:pt idx="45">
                  <c:v>233</c:v>
                </c:pt>
                <c:pt idx="46">
                  <c:v>231</c:v>
                </c:pt>
                <c:pt idx="47">
                  <c:v>229</c:v>
                </c:pt>
                <c:pt idx="48">
                  <c:v>228</c:v>
                </c:pt>
                <c:pt idx="49">
                  <c:v>226</c:v>
                </c:pt>
                <c:pt idx="50">
                  <c:v>224</c:v>
                </c:pt>
                <c:pt idx="51">
                  <c:v>222</c:v>
                </c:pt>
                <c:pt idx="52">
                  <c:v>220</c:v>
                </c:pt>
                <c:pt idx="53">
                  <c:v>218</c:v>
                </c:pt>
                <c:pt idx="54">
                  <c:v>217</c:v>
                </c:pt>
                <c:pt idx="55">
                  <c:v>215</c:v>
                </c:pt>
                <c:pt idx="56">
                  <c:v>213</c:v>
                </c:pt>
                <c:pt idx="57">
                  <c:v>211</c:v>
                </c:pt>
                <c:pt idx="58">
                  <c:v>209</c:v>
                </c:pt>
                <c:pt idx="59">
                  <c:v>207</c:v>
                </c:pt>
                <c:pt idx="60">
                  <c:v>206</c:v>
                </c:pt>
                <c:pt idx="61">
                  <c:v>204</c:v>
                </c:pt>
                <c:pt idx="62">
                  <c:v>202</c:v>
                </c:pt>
                <c:pt idx="63">
                  <c:v>200</c:v>
                </c:pt>
                <c:pt idx="64">
                  <c:v>198</c:v>
                </c:pt>
                <c:pt idx="65">
                  <c:v>196</c:v>
                </c:pt>
                <c:pt idx="66">
                  <c:v>195</c:v>
                </c:pt>
                <c:pt idx="67">
                  <c:v>193</c:v>
                </c:pt>
                <c:pt idx="68">
                  <c:v>191</c:v>
                </c:pt>
                <c:pt idx="69">
                  <c:v>194</c:v>
                </c:pt>
                <c:pt idx="70">
                  <c:v>197</c:v>
                </c:pt>
                <c:pt idx="71">
                  <c:v>199</c:v>
                </c:pt>
                <c:pt idx="72">
                  <c:v>202</c:v>
                </c:pt>
                <c:pt idx="73">
                  <c:v>205</c:v>
                </c:pt>
                <c:pt idx="74">
                  <c:v>208</c:v>
                </c:pt>
                <c:pt idx="75">
                  <c:v>211</c:v>
                </c:pt>
                <c:pt idx="76">
                  <c:v>214</c:v>
                </c:pt>
                <c:pt idx="77">
                  <c:v>216</c:v>
                </c:pt>
                <c:pt idx="78">
                  <c:v>219</c:v>
                </c:pt>
                <c:pt idx="79">
                  <c:v>222</c:v>
                </c:pt>
                <c:pt idx="80">
                  <c:v>225</c:v>
                </c:pt>
                <c:pt idx="81">
                  <c:v>220</c:v>
                </c:pt>
                <c:pt idx="82">
                  <c:v>216</c:v>
                </c:pt>
                <c:pt idx="83">
                  <c:v>211</c:v>
                </c:pt>
                <c:pt idx="84">
                  <c:v>207</c:v>
                </c:pt>
                <c:pt idx="85">
                  <c:v>202</c:v>
                </c:pt>
                <c:pt idx="86">
                  <c:v>197</c:v>
                </c:pt>
                <c:pt idx="87">
                  <c:v>193</c:v>
                </c:pt>
                <c:pt idx="88">
                  <c:v>188</c:v>
                </c:pt>
                <c:pt idx="89">
                  <c:v>184</c:v>
                </c:pt>
                <c:pt idx="90">
                  <c:v>179</c:v>
                </c:pt>
                <c:pt idx="91">
                  <c:v>177</c:v>
                </c:pt>
                <c:pt idx="92">
                  <c:v>175</c:v>
                </c:pt>
                <c:pt idx="93">
                  <c:v>172</c:v>
                </c:pt>
                <c:pt idx="94">
                  <c:v>170</c:v>
                </c:pt>
                <c:pt idx="95">
                  <c:v>168</c:v>
                </c:pt>
                <c:pt idx="96">
                  <c:v>166</c:v>
                </c:pt>
                <c:pt idx="97">
                  <c:v>164</c:v>
                </c:pt>
                <c:pt idx="98">
                  <c:v>161</c:v>
                </c:pt>
                <c:pt idx="99">
                  <c:v>159</c:v>
                </c:pt>
                <c:pt idx="100">
                  <c:v>157</c:v>
                </c:pt>
                <c:pt idx="101">
                  <c:v>155</c:v>
                </c:pt>
                <c:pt idx="102">
                  <c:v>153</c:v>
                </c:pt>
                <c:pt idx="103">
                  <c:v>152</c:v>
                </c:pt>
                <c:pt idx="104">
                  <c:v>150</c:v>
                </c:pt>
                <c:pt idx="105">
                  <c:v>148</c:v>
                </c:pt>
                <c:pt idx="106">
                  <c:v>146</c:v>
                </c:pt>
                <c:pt idx="107">
                  <c:v>144</c:v>
                </c:pt>
                <c:pt idx="108">
                  <c:v>143</c:v>
                </c:pt>
                <c:pt idx="109">
                  <c:v>141</c:v>
                </c:pt>
                <c:pt idx="110">
                  <c:v>139</c:v>
                </c:pt>
                <c:pt idx="111">
                  <c:v>139</c:v>
                </c:pt>
                <c:pt idx="112">
                  <c:v>139</c:v>
                </c:pt>
                <c:pt idx="113">
                  <c:v>138</c:v>
                </c:pt>
                <c:pt idx="114">
                  <c:v>138</c:v>
                </c:pt>
                <c:pt idx="115">
                  <c:v>138</c:v>
                </c:pt>
                <c:pt idx="116">
                  <c:v>138</c:v>
                </c:pt>
                <c:pt idx="117">
                  <c:v>138</c:v>
                </c:pt>
                <c:pt idx="118">
                  <c:v>138</c:v>
                </c:pt>
                <c:pt idx="119">
                  <c:v>137</c:v>
                </c:pt>
                <c:pt idx="120">
                  <c:v>137</c:v>
                </c:pt>
                <c:pt idx="121">
                  <c:v>137</c:v>
                </c:pt>
                <c:pt idx="122">
                  <c:v>134</c:v>
                </c:pt>
                <c:pt idx="123">
                  <c:v>130</c:v>
                </c:pt>
                <c:pt idx="124">
                  <c:v>127</c:v>
                </c:pt>
                <c:pt idx="125">
                  <c:v>124</c:v>
                </c:pt>
                <c:pt idx="126">
                  <c:v>121</c:v>
                </c:pt>
                <c:pt idx="127">
                  <c:v>117</c:v>
                </c:pt>
                <c:pt idx="128">
                  <c:v>114</c:v>
                </c:pt>
                <c:pt idx="129">
                  <c:v>111</c:v>
                </c:pt>
                <c:pt idx="130">
                  <c:v>107</c:v>
                </c:pt>
                <c:pt idx="131">
                  <c:v>104</c:v>
                </c:pt>
                <c:pt idx="132">
                  <c:v>101</c:v>
                </c:pt>
                <c:pt idx="133">
                  <c:v>97.4</c:v>
                </c:pt>
                <c:pt idx="134">
                  <c:v>97.1</c:v>
                </c:pt>
                <c:pt idx="135">
                  <c:v>96.8</c:v>
                </c:pt>
                <c:pt idx="136">
                  <c:v>96.5</c:v>
                </c:pt>
                <c:pt idx="137">
                  <c:v>96.3</c:v>
                </c:pt>
                <c:pt idx="138">
                  <c:v>96</c:v>
                </c:pt>
                <c:pt idx="139">
                  <c:v>95.7</c:v>
                </c:pt>
                <c:pt idx="140">
                  <c:v>95.4</c:v>
                </c:pt>
                <c:pt idx="141">
                  <c:v>95.1</c:v>
                </c:pt>
                <c:pt idx="142">
                  <c:v>94.3</c:v>
                </c:pt>
                <c:pt idx="143">
                  <c:v>93.6</c:v>
                </c:pt>
                <c:pt idx="144">
                  <c:v>92.8</c:v>
                </c:pt>
                <c:pt idx="145">
                  <c:v>92.1</c:v>
                </c:pt>
                <c:pt idx="146">
                  <c:v>91.3</c:v>
                </c:pt>
                <c:pt idx="147">
                  <c:v>90.5</c:v>
                </c:pt>
                <c:pt idx="148">
                  <c:v>89.8</c:v>
                </c:pt>
                <c:pt idx="149">
                  <c:v>89</c:v>
                </c:pt>
                <c:pt idx="150">
                  <c:v>89.6</c:v>
                </c:pt>
                <c:pt idx="151">
                  <c:v>90.3</c:v>
                </c:pt>
                <c:pt idx="152">
                  <c:v>90.9</c:v>
                </c:pt>
                <c:pt idx="153">
                  <c:v>91.5</c:v>
                </c:pt>
                <c:pt idx="154">
                  <c:v>92.1</c:v>
                </c:pt>
                <c:pt idx="155">
                  <c:v>92.8</c:v>
                </c:pt>
                <c:pt idx="156">
                  <c:v>93.4</c:v>
                </c:pt>
                <c:pt idx="157">
                  <c:v>94</c:v>
                </c:pt>
                <c:pt idx="158">
                  <c:v>94.6</c:v>
                </c:pt>
                <c:pt idx="159">
                  <c:v>95.3</c:v>
                </c:pt>
                <c:pt idx="160">
                  <c:v>95.9</c:v>
                </c:pt>
                <c:pt idx="161">
                  <c:v>97.6</c:v>
                </c:pt>
                <c:pt idx="162">
                  <c:v>99.3</c:v>
                </c:pt>
                <c:pt idx="163">
                  <c:v>101</c:v>
                </c:pt>
                <c:pt idx="164">
                  <c:v>103</c:v>
                </c:pt>
                <c:pt idx="165">
                  <c:v>104</c:v>
                </c:pt>
                <c:pt idx="166">
                  <c:v>106</c:v>
                </c:pt>
                <c:pt idx="167">
                  <c:v>108</c:v>
                </c:pt>
                <c:pt idx="168">
                  <c:v>110</c:v>
                </c:pt>
                <c:pt idx="169">
                  <c:v>111</c:v>
                </c:pt>
                <c:pt idx="170">
                  <c:v>113</c:v>
                </c:pt>
                <c:pt idx="171">
                  <c:v>124</c:v>
                </c:pt>
                <c:pt idx="172">
                  <c:v>133</c:v>
                </c:pt>
                <c:pt idx="173">
                  <c:v>136</c:v>
                </c:pt>
                <c:pt idx="174">
                  <c:v>145</c:v>
                </c:pt>
                <c:pt idx="175">
                  <c:v>148</c:v>
                </c:pt>
                <c:pt idx="176">
                  <c:v>158</c:v>
                </c:pt>
                <c:pt idx="177">
                  <c:v>160</c:v>
                </c:pt>
                <c:pt idx="178">
                  <c:v>171</c:v>
                </c:pt>
                <c:pt idx="179">
                  <c:v>186</c:v>
                </c:pt>
                <c:pt idx="180">
                  <c:v>196</c:v>
                </c:pt>
                <c:pt idx="181">
                  <c:v>211</c:v>
                </c:pt>
                <c:pt idx="182">
                  <c:v>234</c:v>
                </c:pt>
                <c:pt idx="183">
                  <c:v>251</c:v>
                </c:pt>
                <c:pt idx="184">
                  <c:v>265</c:v>
                </c:pt>
                <c:pt idx="185">
                  <c:v>281</c:v>
                </c:pt>
                <c:pt idx="186">
                  <c:v>306</c:v>
                </c:pt>
                <c:pt idx="187">
                  <c:v>335</c:v>
                </c:pt>
                <c:pt idx="188">
                  <c:v>358</c:v>
                </c:pt>
                <c:pt idx="189">
                  <c:v>411</c:v>
                </c:pt>
                <c:pt idx="190">
                  <c:v>482</c:v>
                </c:pt>
                <c:pt idx="191">
                  <c:v>518</c:v>
                </c:pt>
                <c:pt idx="192">
                  <c:v>566</c:v>
                </c:pt>
                <c:pt idx="193">
                  <c:v>647</c:v>
                </c:pt>
                <c:pt idx="194">
                  <c:v>722</c:v>
                </c:pt>
                <c:pt idx="195">
                  <c:v>874</c:v>
                </c:pt>
                <c:pt idx="196">
                  <c:v>1160</c:v>
                </c:pt>
                <c:pt idx="197">
                  <c:v>1150</c:v>
                </c:pt>
                <c:pt idx="198">
                  <c:v>1110</c:v>
                </c:pt>
                <c:pt idx="199">
                  <c:v>1240</c:v>
                </c:pt>
                <c:pt idx="200">
                  <c:v>1040</c:v>
                </c:pt>
                <c:pt idx="201">
                  <c:v>704</c:v>
                </c:pt>
                <c:pt idx="202">
                  <c:v>672</c:v>
                </c:pt>
                <c:pt idx="203">
                  <c:v>678</c:v>
                </c:pt>
                <c:pt idx="204">
                  <c:v>678</c:v>
                </c:pt>
                <c:pt idx="205">
                  <c:v>678</c:v>
                </c:pt>
                <c:pt idx="206">
                  <c:v>678</c:v>
                </c:pt>
                <c:pt idx="207">
                  <c:v>697</c:v>
                </c:pt>
                <c:pt idx="208">
                  <c:v>729</c:v>
                </c:pt>
                <c:pt idx="209">
                  <c:v>755</c:v>
                </c:pt>
                <c:pt idx="210">
                  <c:v>776</c:v>
                </c:pt>
                <c:pt idx="211">
                  <c:v>802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F-B6A1-427A-8129-D9FA960D2CF0}"/>
            </c:ext>
          </c:extLst>
        </c:ser>
        <c:ser>
          <c:idx val="48"/>
          <c:order val="48"/>
          <c:tx>
            <c:strRef>
              <c:f>'спал Селенга Мостовой'!$AX$1</c:f>
              <c:strCache>
                <c:ptCount val="1"/>
                <c:pt idx="0">
                  <c:v>2005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Мостовой'!$AX$2:$AX$213</c:f>
              <c:numCache>
                <c:formatCode>General</c:formatCode>
                <c:ptCount val="212"/>
                <c:pt idx="0">
                  <c:v>970</c:v>
                </c:pt>
                <c:pt idx="1">
                  <c:v>962</c:v>
                </c:pt>
                <c:pt idx="2">
                  <c:v>938</c:v>
                </c:pt>
                <c:pt idx="3">
                  <c:v>946</c:v>
                </c:pt>
                <c:pt idx="4">
                  <c:v>930</c:v>
                </c:pt>
                <c:pt idx="5">
                  <c:v>914</c:v>
                </c:pt>
                <c:pt idx="6">
                  <c:v>914</c:v>
                </c:pt>
                <c:pt idx="7">
                  <c:v>890</c:v>
                </c:pt>
                <c:pt idx="8">
                  <c:v>882</c:v>
                </c:pt>
                <c:pt idx="9">
                  <c:v>866</c:v>
                </c:pt>
                <c:pt idx="10">
                  <c:v>858</c:v>
                </c:pt>
                <c:pt idx="11">
                  <c:v>842</c:v>
                </c:pt>
                <c:pt idx="12">
                  <c:v>834</c:v>
                </c:pt>
                <c:pt idx="13">
                  <c:v>826</c:v>
                </c:pt>
                <c:pt idx="14">
                  <c:v>826</c:v>
                </c:pt>
                <c:pt idx="15">
                  <c:v>818</c:v>
                </c:pt>
                <c:pt idx="16">
                  <c:v>810</c:v>
                </c:pt>
                <c:pt idx="17">
                  <c:v>802</c:v>
                </c:pt>
                <c:pt idx="18">
                  <c:v>794</c:v>
                </c:pt>
                <c:pt idx="19">
                  <c:v>794</c:v>
                </c:pt>
                <c:pt idx="20">
                  <c:v>778</c:v>
                </c:pt>
                <c:pt idx="21">
                  <c:v>754</c:v>
                </c:pt>
                <c:pt idx="22">
                  <c:v>746</c:v>
                </c:pt>
                <c:pt idx="23">
                  <c:v>746</c:v>
                </c:pt>
                <c:pt idx="24">
                  <c:v>730</c:v>
                </c:pt>
                <c:pt idx="25">
                  <c:v>730</c:v>
                </c:pt>
                <c:pt idx="26">
                  <c:v>698</c:v>
                </c:pt>
                <c:pt idx="27">
                  <c:v>698</c:v>
                </c:pt>
                <c:pt idx="28">
                  <c:v>690</c:v>
                </c:pt>
                <c:pt idx="29">
                  <c:v>674</c:v>
                </c:pt>
                <c:pt idx="30">
                  <c:v>658</c:v>
                </c:pt>
                <c:pt idx="31">
                  <c:v>651</c:v>
                </c:pt>
                <c:pt idx="32">
                  <c:v>638</c:v>
                </c:pt>
                <c:pt idx="33">
                  <c:v>631</c:v>
                </c:pt>
                <c:pt idx="34">
                  <c:v>611</c:v>
                </c:pt>
                <c:pt idx="35">
                  <c:v>510</c:v>
                </c:pt>
                <c:pt idx="36">
                  <c:v>435</c:v>
                </c:pt>
                <c:pt idx="37">
                  <c:v>389</c:v>
                </c:pt>
                <c:pt idx="38">
                  <c:v>363</c:v>
                </c:pt>
                <c:pt idx="39">
                  <c:v>337</c:v>
                </c:pt>
                <c:pt idx="40">
                  <c:v>323</c:v>
                </c:pt>
                <c:pt idx="41">
                  <c:v>312</c:v>
                </c:pt>
                <c:pt idx="42">
                  <c:v>303</c:v>
                </c:pt>
                <c:pt idx="43">
                  <c:v>300</c:v>
                </c:pt>
                <c:pt idx="44">
                  <c:v>293</c:v>
                </c:pt>
                <c:pt idx="45">
                  <c:v>289</c:v>
                </c:pt>
                <c:pt idx="46">
                  <c:v>286</c:v>
                </c:pt>
                <c:pt idx="47">
                  <c:v>282</c:v>
                </c:pt>
                <c:pt idx="48">
                  <c:v>278</c:v>
                </c:pt>
                <c:pt idx="49">
                  <c:v>275</c:v>
                </c:pt>
                <c:pt idx="50">
                  <c:v>271</c:v>
                </c:pt>
                <c:pt idx="51">
                  <c:v>267</c:v>
                </c:pt>
                <c:pt idx="52">
                  <c:v>263</c:v>
                </c:pt>
                <c:pt idx="53">
                  <c:v>260</c:v>
                </c:pt>
                <c:pt idx="54">
                  <c:v>256</c:v>
                </c:pt>
                <c:pt idx="55">
                  <c:v>252</c:v>
                </c:pt>
                <c:pt idx="56">
                  <c:v>249</c:v>
                </c:pt>
                <c:pt idx="57">
                  <c:v>248</c:v>
                </c:pt>
                <c:pt idx="58">
                  <c:v>241</c:v>
                </c:pt>
                <c:pt idx="59">
                  <c:v>238</c:v>
                </c:pt>
                <c:pt idx="60">
                  <c:v>234</c:v>
                </c:pt>
                <c:pt idx="61">
                  <c:v>230</c:v>
                </c:pt>
                <c:pt idx="62">
                  <c:v>227</c:v>
                </c:pt>
                <c:pt idx="63">
                  <c:v>223</c:v>
                </c:pt>
                <c:pt idx="64">
                  <c:v>219</c:v>
                </c:pt>
                <c:pt idx="65">
                  <c:v>216</c:v>
                </c:pt>
                <c:pt idx="66">
                  <c:v>212</c:v>
                </c:pt>
                <c:pt idx="67">
                  <c:v>208</c:v>
                </c:pt>
                <c:pt idx="68">
                  <c:v>204</c:v>
                </c:pt>
                <c:pt idx="69">
                  <c:v>201</c:v>
                </c:pt>
                <c:pt idx="70">
                  <c:v>197</c:v>
                </c:pt>
                <c:pt idx="71">
                  <c:v>193</c:v>
                </c:pt>
                <c:pt idx="72">
                  <c:v>190</c:v>
                </c:pt>
                <c:pt idx="73">
                  <c:v>186</c:v>
                </c:pt>
                <c:pt idx="74">
                  <c:v>182</c:v>
                </c:pt>
                <c:pt idx="75">
                  <c:v>179</c:v>
                </c:pt>
                <c:pt idx="76">
                  <c:v>175</c:v>
                </c:pt>
                <c:pt idx="77">
                  <c:v>171</c:v>
                </c:pt>
                <c:pt idx="78">
                  <c:v>168</c:v>
                </c:pt>
                <c:pt idx="79">
                  <c:v>164</c:v>
                </c:pt>
                <c:pt idx="80">
                  <c:v>160</c:v>
                </c:pt>
                <c:pt idx="81">
                  <c:v>157</c:v>
                </c:pt>
                <c:pt idx="82">
                  <c:v>153</c:v>
                </c:pt>
                <c:pt idx="83">
                  <c:v>149</c:v>
                </c:pt>
                <c:pt idx="84">
                  <c:v>145</c:v>
                </c:pt>
                <c:pt idx="85">
                  <c:v>142</c:v>
                </c:pt>
                <c:pt idx="86">
                  <c:v>138</c:v>
                </c:pt>
                <c:pt idx="87">
                  <c:v>134</c:v>
                </c:pt>
                <c:pt idx="88">
                  <c:v>131</c:v>
                </c:pt>
                <c:pt idx="89">
                  <c:v>127</c:v>
                </c:pt>
                <c:pt idx="90">
                  <c:v>126</c:v>
                </c:pt>
                <c:pt idx="91">
                  <c:v>125</c:v>
                </c:pt>
                <c:pt idx="92">
                  <c:v>123</c:v>
                </c:pt>
                <c:pt idx="93">
                  <c:v>122</c:v>
                </c:pt>
                <c:pt idx="94">
                  <c:v>121</c:v>
                </c:pt>
                <c:pt idx="95">
                  <c:v>120</c:v>
                </c:pt>
                <c:pt idx="96">
                  <c:v>118</c:v>
                </c:pt>
                <c:pt idx="97">
                  <c:v>117</c:v>
                </c:pt>
                <c:pt idx="98">
                  <c:v>116</c:v>
                </c:pt>
                <c:pt idx="99">
                  <c:v>115</c:v>
                </c:pt>
                <c:pt idx="100">
                  <c:v>113</c:v>
                </c:pt>
                <c:pt idx="101">
                  <c:v>112</c:v>
                </c:pt>
                <c:pt idx="102">
                  <c:v>111</c:v>
                </c:pt>
                <c:pt idx="103">
                  <c:v>109</c:v>
                </c:pt>
                <c:pt idx="104">
                  <c:v>108</c:v>
                </c:pt>
                <c:pt idx="105">
                  <c:v>106</c:v>
                </c:pt>
                <c:pt idx="106">
                  <c:v>105</c:v>
                </c:pt>
                <c:pt idx="107">
                  <c:v>103</c:v>
                </c:pt>
                <c:pt idx="108">
                  <c:v>102</c:v>
                </c:pt>
                <c:pt idx="109">
                  <c:v>100</c:v>
                </c:pt>
                <c:pt idx="110">
                  <c:v>98.5</c:v>
                </c:pt>
                <c:pt idx="111">
                  <c:v>97</c:v>
                </c:pt>
                <c:pt idx="112">
                  <c:v>95.5</c:v>
                </c:pt>
                <c:pt idx="113">
                  <c:v>94</c:v>
                </c:pt>
                <c:pt idx="114">
                  <c:v>92.5</c:v>
                </c:pt>
                <c:pt idx="115">
                  <c:v>91</c:v>
                </c:pt>
                <c:pt idx="116">
                  <c:v>89.5</c:v>
                </c:pt>
                <c:pt idx="117">
                  <c:v>88</c:v>
                </c:pt>
                <c:pt idx="118">
                  <c:v>86.5</c:v>
                </c:pt>
                <c:pt idx="119">
                  <c:v>85</c:v>
                </c:pt>
                <c:pt idx="120">
                  <c:v>83.5</c:v>
                </c:pt>
                <c:pt idx="121">
                  <c:v>82</c:v>
                </c:pt>
                <c:pt idx="122">
                  <c:v>80.5</c:v>
                </c:pt>
                <c:pt idx="123">
                  <c:v>80.3</c:v>
                </c:pt>
                <c:pt idx="124">
                  <c:v>80.099999999999994</c:v>
                </c:pt>
                <c:pt idx="125">
                  <c:v>79.8</c:v>
                </c:pt>
                <c:pt idx="126">
                  <c:v>79.599999999999994</c:v>
                </c:pt>
                <c:pt idx="127">
                  <c:v>79.400000000000006</c:v>
                </c:pt>
                <c:pt idx="128">
                  <c:v>79.2</c:v>
                </c:pt>
                <c:pt idx="129">
                  <c:v>79</c:v>
                </c:pt>
                <c:pt idx="130">
                  <c:v>78.7</c:v>
                </c:pt>
                <c:pt idx="131">
                  <c:v>78.5</c:v>
                </c:pt>
                <c:pt idx="132">
                  <c:v>78.3</c:v>
                </c:pt>
                <c:pt idx="133">
                  <c:v>78.099999999999994</c:v>
                </c:pt>
                <c:pt idx="134">
                  <c:v>77.900000000000006</c:v>
                </c:pt>
                <c:pt idx="135">
                  <c:v>77.599999999999994</c:v>
                </c:pt>
                <c:pt idx="136">
                  <c:v>77.400000000000006</c:v>
                </c:pt>
                <c:pt idx="137">
                  <c:v>77.2</c:v>
                </c:pt>
                <c:pt idx="138">
                  <c:v>77</c:v>
                </c:pt>
                <c:pt idx="139">
                  <c:v>76.8</c:v>
                </c:pt>
                <c:pt idx="140">
                  <c:v>76.5</c:v>
                </c:pt>
                <c:pt idx="141">
                  <c:v>76.3</c:v>
                </c:pt>
                <c:pt idx="142">
                  <c:v>76.099999999999994</c:v>
                </c:pt>
                <c:pt idx="143">
                  <c:v>74</c:v>
                </c:pt>
                <c:pt idx="144">
                  <c:v>71.900000000000006</c:v>
                </c:pt>
                <c:pt idx="145">
                  <c:v>69.7</c:v>
                </c:pt>
                <c:pt idx="146">
                  <c:v>67.599999999999994</c:v>
                </c:pt>
                <c:pt idx="147">
                  <c:v>65.5</c:v>
                </c:pt>
                <c:pt idx="148">
                  <c:v>63.4</c:v>
                </c:pt>
                <c:pt idx="149">
                  <c:v>61.2</c:v>
                </c:pt>
                <c:pt idx="150">
                  <c:v>59.1</c:v>
                </c:pt>
                <c:pt idx="151">
                  <c:v>60</c:v>
                </c:pt>
                <c:pt idx="152">
                  <c:v>60.9</c:v>
                </c:pt>
                <c:pt idx="153">
                  <c:v>61.8</c:v>
                </c:pt>
                <c:pt idx="154">
                  <c:v>62.7</c:v>
                </c:pt>
                <c:pt idx="155">
                  <c:v>63.5</c:v>
                </c:pt>
                <c:pt idx="156">
                  <c:v>64.400000000000006</c:v>
                </c:pt>
                <c:pt idx="157">
                  <c:v>65.3</c:v>
                </c:pt>
                <c:pt idx="158">
                  <c:v>66.2</c:v>
                </c:pt>
                <c:pt idx="159">
                  <c:v>67.099999999999994</c:v>
                </c:pt>
                <c:pt idx="160">
                  <c:v>68.099999999999994</c:v>
                </c:pt>
                <c:pt idx="161">
                  <c:v>69.099999999999994</c:v>
                </c:pt>
                <c:pt idx="162">
                  <c:v>70.099999999999994</c:v>
                </c:pt>
                <c:pt idx="163">
                  <c:v>71.2</c:v>
                </c:pt>
                <c:pt idx="164">
                  <c:v>72.2</c:v>
                </c:pt>
                <c:pt idx="165">
                  <c:v>73.2</c:v>
                </c:pt>
                <c:pt idx="166">
                  <c:v>74.2</c:v>
                </c:pt>
                <c:pt idx="167">
                  <c:v>75.2</c:v>
                </c:pt>
                <c:pt idx="168">
                  <c:v>76.2</c:v>
                </c:pt>
                <c:pt idx="169">
                  <c:v>77.3</c:v>
                </c:pt>
                <c:pt idx="170">
                  <c:v>78.3</c:v>
                </c:pt>
                <c:pt idx="171">
                  <c:v>79.3</c:v>
                </c:pt>
                <c:pt idx="172">
                  <c:v>80.3</c:v>
                </c:pt>
                <c:pt idx="173">
                  <c:v>81.7</c:v>
                </c:pt>
                <c:pt idx="174">
                  <c:v>83.1</c:v>
                </c:pt>
                <c:pt idx="175">
                  <c:v>84.5</c:v>
                </c:pt>
                <c:pt idx="176">
                  <c:v>85.9</c:v>
                </c:pt>
                <c:pt idx="177">
                  <c:v>87.4</c:v>
                </c:pt>
                <c:pt idx="178">
                  <c:v>88.8</c:v>
                </c:pt>
                <c:pt idx="179">
                  <c:v>90.2</c:v>
                </c:pt>
                <c:pt idx="180">
                  <c:v>91.6</c:v>
                </c:pt>
                <c:pt idx="181">
                  <c:v>93</c:v>
                </c:pt>
                <c:pt idx="182">
                  <c:v>93.2</c:v>
                </c:pt>
                <c:pt idx="183">
                  <c:v>94.4</c:v>
                </c:pt>
                <c:pt idx="184">
                  <c:v>96.6</c:v>
                </c:pt>
                <c:pt idx="185">
                  <c:v>100</c:v>
                </c:pt>
                <c:pt idx="186">
                  <c:v>106</c:v>
                </c:pt>
                <c:pt idx="187">
                  <c:v>108</c:v>
                </c:pt>
                <c:pt idx="188">
                  <c:v>118</c:v>
                </c:pt>
                <c:pt idx="189">
                  <c:v>120</c:v>
                </c:pt>
                <c:pt idx="190">
                  <c:v>120</c:v>
                </c:pt>
                <c:pt idx="191">
                  <c:v>123</c:v>
                </c:pt>
                <c:pt idx="192">
                  <c:v>133</c:v>
                </c:pt>
                <c:pt idx="193">
                  <c:v>137</c:v>
                </c:pt>
                <c:pt idx="194">
                  <c:v>149</c:v>
                </c:pt>
                <c:pt idx="195">
                  <c:v>150</c:v>
                </c:pt>
                <c:pt idx="196">
                  <c:v>159</c:v>
                </c:pt>
                <c:pt idx="197">
                  <c:v>168</c:v>
                </c:pt>
                <c:pt idx="198">
                  <c:v>174</c:v>
                </c:pt>
                <c:pt idx="199">
                  <c:v>191</c:v>
                </c:pt>
                <c:pt idx="200">
                  <c:v>215</c:v>
                </c:pt>
                <c:pt idx="201">
                  <c:v>235</c:v>
                </c:pt>
                <c:pt idx="202">
                  <c:v>258</c:v>
                </c:pt>
                <c:pt idx="203">
                  <c:v>283</c:v>
                </c:pt>
                <c:pt idx="204">
                  <c:v>326</c:v>
                </c:pt>
                <c:pt idx="205">
                  <c:v>371</c:v>
                </c:pt>
                <c:pt idx="206">
                  <c:v>422</c:v>
                </c:pt>
                <c:pt idx="207">
                  <c:v>499</c:v>
                </c:pt>
                <c:pt idx="208">
                  <c:v>600</c:v>
                </c:pt>
                <c:pt idx="209">
                  <c:v>954</c:v>
                </c:pt>
                <c:pt idx="210">
                  <c:v>1390</c:v>
                </c:pt>
                <c:pt idx="211">
                  <c:v>1240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0-B6A1-427A-8129-D9FA960D2CF0}"/>
            </c:ext>
          </c:extLst>
        </c:ser>
        <c:ser>
          <c:idx val="49"/>
          <c:order val="49"/>
          <c:tx>
            <c:strRef>
              <c:f>'спал Селенга Мостовой'!$AY$1</c:f>
              <c:strCache>
                <c:ptCount val="1"/>
                <c:pt idx="0">
                  <c:v>2006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Мостовой'!$AY$2:$AY$213</c:f>
              <c:numCache>
                <c:formatCode>General</c:formatCode>
                <c:ptCount val="212"/>
                <c:pt idx="0">
                  <c:v>969</c:v>
                </c:pt>
                <c:pt idx="1">
                  <c:v>960</c:v>
                </c:pt>
                <c:pt idx="2">
                  <c:v>944</c:v>
                </c:pt>
                <c:pt idx="3">
                  <c:v>911</c:v>
                </c:pt>
                <c:pt idx="4">
                  <c:v>886</c:v>
                </c:pt>
                <c:pt idx="5">
                  <c:v>878</c:v>
                </c:pt>
                <c:pt idx="6">
                  <c:v>871</c:v>
                </c:pt>
                <c:pt idx="7">
                  <c:v>848</c:v>
                </c:pt>
                <c:pt idx="8">
                  <c:v>833</c:v>
                </c:pt>
                <c:pt idx="9">
                  <c:v>826</c:v>
                </c:pt>
                <c:pt idx="10">
                  <c:v>811</c:v>
                </c:pt>
                <c:pt idx="11">
                  <c:v>796</c:v>
                </c:pt>
                <c:pt idx="12">
                  <c:v>783</c:v>
                </c:pt>
                <c:pt idx="13">
                  <c:v>770</c:v>
                </c:pt>
                <c:pt idx="14">
                  <c:v>737</c:v>
                </c:pt>
                <c:pt idx="15">
                  <c:v>724</c:v>
                </c:pt>
                <c:pt idx="16">
                  <c:v>657</c:v>
                </c:pt>
                <c:pt idx="17">
                  <c:v>590</c:v>
                </c:pt>
                <c:pt idx="18">
                  <c:v>522</c:v>
                </c:pt>
                <c:pt idx="19">
                  <c:v>455</c:v>
                </c:pt>
                <c:pt idx="20">
                  <c:v>447</c:v>
                </c:pt>
                <c:pt idx="21">
                  <c:v>438</c:v>
                </c:pt>
                <c:pt idx="22">
                  <c:v>430</c:v>
                </c:pt>
                <c:pt idx="23">
                  <c:v>421</c:v>
                </c:pt>
                <c:pt idx="24">
                  <c:v>403</c:v>
                </c:pt>
                <c:pt idx="25">
                  <c:v>385</c:v>
                </c:pt>
                <c:pt idx="26">
                  <c:v>366</c:v>
                </c:pt>
                <c:pt idx="27">
                  <c:v>348</c:v>
                </c:pt>
                <c:pt idx="28">
                  <c:v>330</c:v>
                </c:pt>
                <c:pt idx="29">
                  <c:v>311</c:v>
                </c:pt>
                <c:pt idx="30">
                  <c:v>293</c:v>
                </c:pt>
                <c:pt idx="31">
                  <c:v>275</c:v>
                </c:pt>
                <c:pt idx="32">
                  <c:v>257</c:v>
                </c:pt>
                <c:pt idx="33">
                  <c:v>238</c:v>
                </c:pt>
                <c:pt idx="34">
                  <c:v>220</c:v>
                </c:pt>
                <c:pt idx="35">
                  <c:v>219</c:v>
                </c:pt>
                <c:pt idx="36">
                  <c:v>218</c:v>
                </c:pt>
                <c:pt idx="37">
                  <c:v>217</c:v>
                </c:pt>
                <c:pt idx="38">
                  <c:v>217</c:v>
                </c:pt>
                <c:pt idx="39">
                  <c:v>216</c:v>
                </c:pt>
                <c:pt idx="40">
                  <c:v>215</c:v>
                </c:pt>
                <c:pt idx="41">
                  <c:v>214</c:v>
                </c:pt>
                <c:pt idx="42">
                  <c:v>213</c:v>
                </c:pt>
                <c:pt idx="43">
                  <c:v>212</c:v>
                </c:pt>
                <c:pt idx="44">
                  <c:v>212</c:v>
                </c:pt>
                <c:pt idx="45">
                  <c:v>211</c:v>
                </c:pt>
                <c:pt idx="46">
                  <c:v>210</c:v>
                </c:pt>
                <c:pt idx="47">
                  <c:v>209</c:v>
                </c:pt>
                <c:pt idx="48">
                  <c:v>208</c:v>
                </c:pt>
                <c:pt idx="49">
                  <c:v>207</c:v>
                </c:pt>
                <c:pt idx="50">
                  <c:v>207</c:v>
                </c:pt>
                <c:pt idx="51">
                  <c:v>206</c:v>
                </c:pt>
                <c:pt idx="52">
                  <c:v>205</c:v>
                </c:pt>
                <c:pt idx="53">
                  <c:v>204</c:v>
                </c:pt>
                <c:pt idx="54">
                  <c:v>203</c:v>
                </c:pt>
                <c:pt idx="55">
                  <c:v>202</c:v>
                </c:pt>
                <c:pt idx="56">
                  <c:v>202</c:v>
                </c:pt>
                <c:pt idx="57">
                  <c:v>201</c:v>
                </c:pt>
                <c:pt idx="58">
                  <c:v>200</c:v>
                </c:pt>
                <c:pt idx="59">
                  <c:v>199</c:v>
                </c:pt>
                <c:pt idx="60">
                  <c:v>193</c:v>
                </c:pt>
                <c:pt idx="61">
                  <c:v>188</c:v>
                </c:pt>
                <c:pt idx="62">
                  <c:v>182</c:v>
                </c:pt>
                <c:pt idx="63">
                  <c:v>177</c:v>
                </c:pt>
                <c:pt idx="64">
                  <c:v>171</c:v>
                </c:pt>
                <c:pt idx="65">
                  <c:v>166</c:v>
                </c:pt>
                <c:pt idx="66">
                  <c:v>160</c:v>
                </c:pt>
                <c:pt idx="67">
                  <c:v>155</c:v>
                </c:pt>
                <c:pt idx="68">
                  <c:v>149</c:v>
                </c:pt>
                <c:pt idx="69">
                  <c:v>147</c:v>
                </c:pt>
                <c:pt idx="70">
                  <c:v>146</c:v>
                </c:pt>
                <c:pt idx="71">
                  <c:v>144</c:v>
                </c:pt>
                <c:pt idx="72">
                  <c:v>143</c:v>
                </c:pt>
                <c:pt idx="73">
                  <c:v>141</c:v>
                </c:pt>
                <c:pt idx="74">
                  <c:v>140</c:v>
                </c:pt>
                <c:pt idx="75">
                  <c:v>138</c:v>
                </c:pt>
                <c:pt idx="76">
                  <c:v>136</c:v>
                </c:pt>
                <c:pt idx="77">
                  <c:v>135</c:v>
                </c:pt>
                <c:pt idx="78">
                  <c:v>133</c:v>
                </c:pt>
                <c:pt idx="79">
                  <c:v>132</c:v>
                </c:pt>
                <c:pt idx="80">
                  <c:v>130</c:v>
                </c:pt>
                <c:pt idx="81">
                  <c:v>128</c:v>
                </c:pt>
                <c:pt idx="82">
                  <c:v>125</c:v>
                </c:pt>
                <c:pt idx="83">
                  <c:v>123</c:v>
                </c:pt>
                <c:pt idx="84">
                  <c:v>120</c:v>
                </c:pt>
                <c:pt idx="85">
                  <c:v>118</c:v>
                </c:pt>
                <c:pt idx="86">
                  <c:v>115</c:v>
                </c:pt>
                <c:pt idx="87">
                  <c:v>113</c:v>
                </c:pt>
                <c:pt idx="88">
                  <c:v>110</c:v>
                </c:pt>
                <c:pt idx="89">
                  <c:v>108</c:v>
                </c:pt>
                <c:pt idx="90">
                  <c:v>106</c:v>
                </c:pt>
                <c:pt idx="91">
                  <c:v>103</c:v>
                </c:pt>
                <c:pt idx="92">
                  <c:v>101</c:v>
                </c:pt>
                <c:pt idx="93">
                  <c:v>98.8</c:v>
                </c:pt>
                <c:pt idx="94">
                  <c:v>96.4</c:v>
                </c:pt>
                <c:pt idx="95">
                  <c:v>94.1</c:v>
                </c:pt>
                <c:pt idx="96">
                  <c:v>91.8</c:v>
                </c:pt>
                <c:pt idx="97">
                  <c:v>89.5</c:v>
                </c:pt>
                <c:pt idx="98">
                  <c:v>87.2</c:v>
                </c:pt>
                <c:pt idx="99">
                  <c:v>86.7</c:v>
                </c:pt>
                <c:pt idx="100">
                  <c:v>86.2</c:v>
                </c:pt>
                <c:pt idx="101">
                  <c:v>85.7</c:v>
                </c:pt>
                <c:pt idx="102">
                  <c:v>85.2</c:v>
                </c:pt>
                <c:pt idx="103">
                  <c:v>84.7</c:v>
                </c:pt>
                <c:pt idx="104">
                  <c:v>84.1</c:v>
                </c:pt>
                <c:pt idx="105">
                  <c:v>83.6</c:v>
                </c:pt>
                <c:pt idx="106">
                  <c:v>83.1</c:v>
                </c:pt>
                <c:pt idx="107">
                  <c:v>82.6</c:v>
                </c:pt>
                <c:pt idx="108">
                  <c:v>82.1</c:v>
                </c:pt>
                <c:pt idx="109">
                  <c:v>81.7</c:v>
                </c:pt>
                <c:pt idx="110">
                  <c:v>81.400000000000006</c:v>
                </c:pt>
                <c:pt idx="111">
                  <c:v>81</c:v>
                </c:pt>
                <c:pt idx="112">
                  <c:v>80.599999999999994</c:v>
                </c:pt>
                <c:pt idx="113">
                  <c:v>80.2</c:v>
                </c:pt>
                <c:pt idx="114">
                  <c:v>79.900000000000006</c:v>
                </c:pt>
                <c:pt idx="115">
                  <c:v>79.5</c:v>
                </c:pt>
                <c:pt idx="116">
                  <c:v>79.099999999999994</c:v>
                </c:pt>
                <c:pt idx="117">
                  <c:v>78.7</c:v>
                </c:pt>
                <c:pt idx="118">
                  <c:v>78.400000000000006</c:v>
                </c:pt>
                <c:pt idx="119">
                  <c:v>78</c:v>
                </c:pt>
                <c:pt idx="120">
                  <c:v>77.900000000000006</c:v>
                </c:pt>
                <c:pt idx="121">
                  <c:v>77.8</c:v>
                </c:pt>
                <c:pt idx="122">
                  <c:v>77.599999999999994</c:v>
                </c:pt>
                <c:pt idx="123">
                  <c:v>77.5</c:v>
                </c:pt>
                <c:pt idx="124">
                  <c:v>77.400000000000006</c:v>
                </c:pt>
                <c:pt idx="125">
                  <c:v>77.3</c:v>
                </c:pt>
                <c:pt idx="126">
                  <c:v>77.2</c:v>
                </c:pt>
                <c:pt idx="127">
                  <c:v>77.099999999999994</c:v>
                </c:pt>
                <c:pt idx="128">
                  <c:v>76.900000000000006</c:v>
                </c:pt>
                <c:pt idx="129">
                  <c:v>76.8</c:v>
                </c:pt>
                <c:pt idx="130">
                  <c:v>76.7</c:v>
                </c:pt>
                <c:pt idx="131">
                  <c:v>76.7</c:v>
                </c:pt>
                <c:pt idx="132">
                  <c:v>76.7</c:v>
                </c:pt>
                <c:pt idx="133">
                  <c:v>76.7</c:v>
                </c:pt>
                <c:pt idx="134">
                  <c:v>76.7</c:v>
                </c:pt>
                <c:pt idx="135">
                  <c:v>76.7</c:v>
                </c:pt>
                <c:pt idx="136">
                  <c:v>76.599999999999994</c:v>
                </c:pt>
                <c:pt idx="137">
                  <c:v>76.599999999999994</c:v>
                </c:pt>
                <c:pt idx="138">
                  <c:v>76.599999999999994</c:v>
                </c:pt>
                <c:pt idx="139">
                  <c:v>76.599999999999994</c:v>
                </c:pt>
                <c:pt idx="140">
                  <c:v>76.599999999999994</c:v>
                </c:pt>
                <c:pt idx="141">
                  <c:v>76.400000000000006</c:v>
                </c:pt>
                <c:pt idx="142">
                  <c:v>76.2</c:v>
                </c:pt>
                <c:pt idx="143">
                  <c:v>76</c:v>
                </c:pt>
                <c:pt idx="144">
                  <c:v>75.900000000000006</c:v>
                </c:pt>
                <c:pt idx="145">
                  <c:v>75.7</c:v>
                </c:pt>
                <c:pt idx="146">
                  <c:v>75.5</c:v>
                </c:pt>
                <c:pt idx="147">
                  <c:v>75.3</c:v>
                </c:pt>
                <c:pt idx="148">
                  <c:v>75.599999999999994</c:v>
                </c:pt>
                <c:pt idx="149">
                  <c:v>75.900000000000006</c:v>
                </c:pt>
                <c:pt idx="150">
                  <c:v>76.3</c:v>
                </c:pt>
                <c:pt idx="151">
                  <c:v>76.599999999999994</c:v>
                </c:pt>
                <c:pt idx="152">
                  <c:v>76.900000000000006</c:v>
                </c:pt>
                <c:pt idx="153">
                  <c:v>77.2</c:v>
                </c:pt>
                <c:pt idx="154">
                  <c:v>77.5</c:v>
                </c:pt>
                <c:pt idx="155">
                  <c:v>77.8</c:v>
                </c:pt>
                <c:pt idx="156">
                  <c:v>78.2</c:v>
                </c:pt>
                <c:pt idx="157">
                  <c:v>78.5</c:v>
                </c:pt>
                <c:pt idx="158">
                  <c:v>78.8</c:v>
                </c:pt>
                <c:pt idx="159">
                  <c:v>79.099999999999994</c:v>
                </c:pt>
                <c:pt idx="160">
                  <c:v>79.3</c:v>
                </c:pt>
                <c:pt idx="161">
                  <c:v>79.599999999999994</c:v>
                </c:pt>
                <c:pt idx="162">
                  <c:v>79.900000000000006</c:v>
                </c:pt>
                <c:pt idx="163">
                  <c:v>80.2</c:v>
                </c:pt>
                <c:pt idx="164">
                  <c:v>80.400000000000006</c:v>
                </c:pt>
                <c:pt idx="165">
                  <c:v>80.7</c:v>
                </c:pt>
                <c:pt idx="166">
                  <c:v>81</c:v>
                </c:pt>
                <c:pt idx="167">
                  <c:v>81.2</c:v>
                </c:pt>
                <c:pt idx="168">
                  <c:v>81.5</c:v>
                </c:pt>
                <c:pt idx="169">
                  <c:v>82.3</c:v>
                </c:pt>
                <c:pt idx="170">
                  <c:v>83</c:v>
                </c:pt>
                <c:pt idx="171">
                  <c:v>83.8</c:v>
                </c:pt>
                <c:pt idx="172">
                  <c:v>84.6</c:v>
                </c:pt>
                <c:pt idx="173">
                  <c:v>85.3</c:v>
                </c:pt>
                <c:pt idx="174">
                  <c:v>86.1</c:v>
                </c:pt>
                <c:pt idx="175">
                  <c:v>86.9</c:v>
                </c:pt>
                <c:pt idx="176">
                  <c:v>87.6</c:v>
                </c:pt>
                <c:pt idx="177">
                  <c:v>88.4</c:v>
                </c:pt>
                <c:pt idx="178">
                  <c:v>89.2</c:v>
                </c:pt>
                <c:pt idx="179">
                  <c:v>89.9</c:v>
                </c:pt>
                <c:pt idx="180">
                  <c:v>90.7</c:v>
                </c:pt>
                <c:pt idx="181">
                  <c:v>97.2</c:v>
                </c:pt>
                <c:pt idx="182">
                  <c:v>104</c:v>
                </c:pt>
                <c:pt idx="183">
                  <c:v>110</c:v>
                </c:pt>
                <c:pt idx="184">
                  <c:v>117</c:v>
                </c:pt>
                <c:pt idx="185">
                  <c:v>123</c:v>
                </c:pt>
                <c:pt idx="186">
                  <c:v>130</c:v>
                </c:pt>
                <c:pt idx="187">
                  <c:v>136</c:v>
                </c:pt>
                <c:pt idx="188">
                  <c:v>143</c:v>
                </c:pt>
                <c:pt idx="189">
                  <c:v>147</c:v>
                </c:pt>
                <c:pt idx="190">
                  <c:v>163</c:v>
                </c:pt>
                <c:pt idx="191">
                  <c:v>190</c:v>
                </c:pt>
                <c:pt idx="192">
                  <c:v>206</c:v>
                </c:pt>
                <c:pt idx="193">
                  <c:v>234</c:v>
                </c:pt>
                <c:pt idx="194">
                  <c:v>274</c:v>
                </c:pt>
                <c:pt idx="195">
                  <c:v>337</c:v>
                </c:pt>
                <c:pt idx="196">
                  <c:v>396</c:v>
                </c:pt>
                <c:pt idx="197">
                  <c:v>460</c:v>
                </c:pt>
                <c:pt idx="198">
                  <c:v>577</c:v>
                </c:pt>
                <c:pt idx="199">
                  <c:v>798</c:v>
                </c:pt>
                <c:pt idx="200">
                  <c:v>749</c:v>
                </c:pt>
                <c:pt idx="201">
                  <c:v>904</c:v>
                </c:pt>
                <c:pt idx="202">
                  <c:v>1190</c:v>
                </c:pt>
                <c:pt idx="203">
                  <c:v>1180</c:v>
                </c:pt>
                <c:pt idx="204">
                  <c:v>1140</c:v>
                </c:pt>
                <c:pt idx="205">
                  <c:v>1110</c:v>
                </c:pt>
                <c:pt idx="206">
                  <c:v>1060</c:v>
                </c:pt>
                <c:pt idx="207">
                  <c:v>1080</c:v>
                </c:pt>
                <c:pt idx="208">
                  <c:v>1160</c:v>
                </c:pt>
                <c:pt idx="209">
                  <c:v>1140</c:v>
                </c:pt>
                <c:pt idx="210">
                  <c:v>1120</c:v>
                </c:pt>
                <c:pt idx="211">
                  <c:v>1100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1-B6A1-427A-8129-D9FA960D2CF0}"/>
            </c:ext>
          </c:extLst>
        </c:ser>
        <c:ser>
          <c:idx val="50"/>
          <c:order val="50"/>
          <c:tx>
            <c:strRef>
              <c:f>'спал Селенга Мостовой'!$AZ$1</c:f>
              <c:strCache>
                <c:ptCount val="1"/>
                <c:pt idx="0">
                  <c:v>2007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Мостовой'!$AZ$2:$AZ$213</c:f>
              <c:numCache>
                <c:formatCode>General</c:formatCode>
                <c:ptCount val="212"/>
                <c:pt idx="0">
                  <c:v>933</c:v>
                </c:pt>
                <c:pt idx="1">
                  <c:v>917</c:v>
                </c:pt>
                <c:pt idx="2">
                  <c:v>901</c:v>
                </c:pt>
                <c:pt idx="3">
                  <c:v>868</c:v>
                </c:pt>
                <c:pt idx="4">
                  <c:v>852</c:v>
                </c:pt>
                <c:pt idx="5">
                  <c:v>821</c:v>
                </c:pt>
                <c:pt idx="6">
                  <c:v>821</c:v>
                </c:pt>
                <c:pt idx="7">
                  <c:v>821</c:v>
                </c:pt>
                <c:pt idx="8">
                  <c:v>806</c:v>
                </c:pt>
                <c:pt idx="9">
                  <c:v>790</c:v>
                </c:pt>
                <c:pt idx="10">
                  <c:v>745</c:v>
                </c:pt>
                <c:pt idx="11">
                  <c:v>730</c:v>
                </c:pt>
                <c:pt idx="12">
                  <c:v>708</c:v>
                </c:pt>
                <c:pt idx="13">
                  <c:v>700</c:v>
                </c:pt>
                <c:pt idx="14">
                  <c:v>693</c:v>
                </c:pt>
                <c:pt idx="15">
                  <c:v>700</c:v>
                </c:pt>
                <c:pt idx="16">
                  <c:v>686</c:v>
                </c:pt>
                <c:pt idx="17">
                  <c:v>672</c:v>
                </c:pt>
                <c:pt idx="18">
                  <c:v>658</c:v>
                </c:pt>
                <c:pt idx="19">
                  <c:v>644</c:v>
                </c:pt>
                <c:pt idx="20">
                  <c:v>630</c:v>
                </c:pt>
                <c:pt idx="21">
                  <c:v>630</c:v>
                </c:pt>
                <c:pt idx="22">
                  <c:v>616</c:v>
                </c:pt>
                <c:pt idx="23">
                  <c:v>602</c:v>
                </c:pt>
                <c:pt idx="24">
                  <c:v>560</c:v>
                </c:pt>
                <c:pt idx="25">
                  <c:v>517</c:v>
                </c:pt>
                <c:pt idx="26">
                  <c:v>475</c:v>
                </c:pt>
                <c:pt idx="27">
                  <c:v>451</c:v>
                </c:pt>
                <c:pt idx="28">
                  <c:v>428</c:v>
                </c:pt>
                <c:pt idx="29">
                  <c:v>404</c:v>
                </c:pt>
                <c:pt idx="30">
                  <c:v>380</c:v>
                </c:pt>
                <c:pt idx="31">
                  <c:v>357</c:v>
                </c:pt>
                <c:pt idx="32">
                  <c:v>333</c:v>
                </c:pt>
                <c:pt idx="33">
                  <c:v>327</c:v>
                </c:pt>
                <c:pt idx="34">
                  <c:v>322</c:v>
                </c:pt>
                <c:pt idx="35">
                  <c:v>316</c:v>
                </c:pt>
                <c:pt idx="36">
                  <c:v>309</c:v>
                </c:pt>
                <c:pt idx="37">
                  <c:v>302</c:v>
                </c:pt>
                <c:pt idx="38">
                  <c:v>294</c:v>
                </c:pt>
                <c:pt idx="39">
                  <c:v>287</c:v>
                </c:pt>
                <c:pt idx="40">
                  <c:v>281</c:v>
                </c:pt>
                <c:pt idx="41">
                  <c:v>274</c:v>
                </c:pt>
                <c:pt idx="42">
                  <c:v>268</c:v>
                </c:pt>
                <c:pt idx="43">
                  <c:v>261</c:v>
                </c:pt>
                <c:pt idx="44">
                  <c:v>254</c:v>
                </c:pt>
                <c:pt idx="45">
                  <c:v>248</c:v>
                </c:pt>
                <c:pt idx="46">
                  <c:v>241</c:v>
                </c:pt>
                <c:pt idx="47">
                  <c:v>234</c:v>
                </c:pt>
                <c:pt idx="48">
                  <c:v>228</c:v>
                </c:pt>
                <c:pt idx="49">
                  <c:v>221</c:v>
                </c:pt>
                <c:pt idx="50">
                  <c:v>214</c:v>
                </c:pt>
                <c:pt idx="51">
                  <c:v>208</c:v>
                </c:pt>
                <c:pt idx="52">
                  <c:v>201</c:v>
                </c:pt>
                <c:pt idx="53">
                  <c:v>195</c:v>
                </c:pt>
                <c:pt idx="54">
                  <c:v>188</c:v>
                </c:pt>
                <c:pt idx="55">
                  <c:v>181</c:v>
                </c:pt>
                <c:pt idx="56">
                  <c:v>175</c:v>
                </c:pt>
                <c:pt idx="57">
                  <c:v>168</c:v>
                </c:pt>
                <c:pt idx="58">
                  <c:v>162</c:v>
                </c:pt>
                <c:pt idx="59">
                  <c:v>155</c:v>
                </c:pt>
                <c:pt idx="60">
                  <c:v>148</c:v>
                </c:pt>
                <c:pt idx="61">
                  <c:v>142</c:v>
                </c:pt>
                <c:pt idx="62">
                  <c:v>135</c:v>
                </c:pt>
                <c:pt idx="63">
                  <c:v>135</c:v>
                </c:pt>
                <c:pt idx="64">
                  <c:v>134</c:v>
                </c:pt>
                <c:pt idx="65">
                  <c:v>134</c:v>
                </c:pt>
                <c:pt idx="66">
                  <c:v>134</c:v>
                </c:pt>
                <c:pt idx="67">
                  <c:v>134</c:v>
                </c:pt>
                <c:pt idx="68">
                  <c:v>134</c:v>
                </c:pt>
                <c:pt idx="69">
                  <c:v>133</c:v>
                </c:pt>
                <c:pt idx="70">
                  <c:v>133</c:v>
                </c:pt>
                <c:pt idx="71">
                  <c:v>133</c:v>
                </c:pt>
                <c:pt idx="72">
                  <c:v>134</c:v>
                </c:pt>
                <c:pt idx="73">
                  <c:v>134</c:v>
                </c:pt>
                <c:pt idx="74">
                  <c:v>134</c:v>
                </c:pt>
                <c:pt idx="75">
                  <c:v>134</c:v>
                </c:pt>
                <c:pt idx="76">
                  <c:v>134</c:v>
                </c:pt>
                <c:pt idx="77">
                  <c:v>135</c:v>
                </c:pt>
                <c:pt idx="78">
                  <c:v>135</c:v>
                </c:pt>
                <c:pt idx="79">
                  <c:v>136</c:v>
                </c:pt>
                <c:pt idx="80">
                  <c:v>137</c:v>
                </c:pt>
                <c:pt idx="81">
                  <c:v>138</c:v>
                </c:pt>
                <c:pt idx="82">
                  <c:v>139</c:v>
                </c:pt>
                <c:pt idx="83">
                  <c:v>140</c:v>
                </c:pt>
                <c:pt idx="84">
                  <c:v>140</c:v>
                </c:pt>
                <c:pt idx="85">
                  <c:v>141</c:v>
                </c:pt>
                <c:pt idx="86">
                  <c:v>142</c:v>
                </c:pt>
                <c:pt idx="87">
                  <c:v>143</c:v>
                </c:pt>
                <c:pt idx="88">
                  <c:v>144</c:v>
                </c:pt>
                <c:pt idx="89">
                  <c:v>142</c:v>
                </c:pt>
                <c:pt idx="90">
                  <c:v>140</c:v>
                </c:pt>
                <c:pt idx="91">
                  <c:v>137</c:v>
                </c:pt>
                <c:pt idx="92">
                  <c:v>135</c:v>
                </c:pt>
                <c:pt idx="93">
                  <c:v>133</c:v>
                </c:pt>
                <c:pt idx="94">
                  <c:v>131</c:v>
                </c:pt>
                <c:pt idx="95">
                  <c:v>129</c:v>
                </c:pt>
                <c:pt idx="96">
                  <c:v>127</c:v>
                </c:pt>
                <c:pt idx="97">
                  <c:v>124</c:v>
                </c:pt>
                <c:pt idx="98">
                  <c:v>122</c:v>
                </c:pt>
                <c:pt idx="99">
                  <c:v>120</c:v>
                </c:pt>
                <c:pt idx="100">
                  <c:v>119</c:v>
                </c:pt>
                <c:pt idx="101">
                  <c:v>118</c:v>
                </c:pt>
                <c:pt idx="102">
                  <c:v>117</c:v>
                </c:pt>
                <c:pt idx="103">
                  <c:v>116</c:v>
                </c:pt>
                <c:pt idx="104">
                  <c:v>114</c:v>
                </c:pt>
                <c:pt idx="105">
                  <c:v>113</c:v>
                </c:pt>
                <c:pt idx="106">
                  <c:v>112</c:v>
                </c:pt>
                <c:pt idx="107">
                  <c:v>111</c:v>
                </c:pt>
                <c:pt idx="108">
                  <c:v>110</c:v>
                </c:pt>
                <c:pt idx="109">
                  <c:v>109</c:v>
                </c:pt>
                <c:pt idx="110">
                  <c:v>108</c:v>
                </c:pt>
                <c:pt idx="111">
                  <c:v>108</c:v>
                </c:pt>
                <c:pt idx="112">
                  <c:v>107</c:v>
                </c:pt>
                <c:pt idx="113">
                  <c:v>106</c:v>
                </c:pt>
                <c:pt idx="114">
                  <c:v>106</c:v>
                </c:pt>
                <c:pt idx="115">
                  <c:v>105</c:v>
                </c:pt>
                <c:pt idx="116">
                  <c:v>105</c:v>
                </c:pt>
                <c:pt idx="117">
                  <c:v>104</c:v>
                </c:pt>
                <c:pt idx="118">
                  <c:v>104</c:v>
                </c:pt>
                <c:pt idx="119">
                  <c:v>104</c:v>
                </c:pt>
                <c:pt idx="120">
                  <c:v>103</c:v>
                </c:pt>
                <c:pt idx="121">
                  <c:v>103</c:v>
                </c:pt>
                <c:pt idx="122">
                  <c:v>103</c:v>
                </c:pt>
                <c:pt idx="123">
                  <c:v>103</c:v>
                </c:pt>
                <c:pt idx="124">
                  <c:v>103</c:v>
                </c:pt>
                <c:pt idx="125">
                  <c:v>103</c:v>
                </c:pt>
                <c:pt idx="126">
                  <c:v>103</c:v>
                </c:pt>
                <c:pt idx="127">
                  <c:v>103</c:v>
                </c:pt>
                <c:pt idx="128">
                  <c:v>103</c:v>
                </c:pt>
                <c:pt idx="129">
                  <c:v>103</c:v>
                </c:pt>
                <c:pt idx="130">
                  <c:v>103</c:v>
                </c:pt>
                <c:pt idx="131">
                  <c:v>103</c:v>
                </c:pt>
                <c:pt idx="132">
                  <c:v>102</c:v>
                </c:pt>
                <c:pt idx="133">
                  <c:v>102</c:v>
                </c:pt>
                <c:pt idx="134">
                  <c:v>101</c:v>
                </c:pt>
                <c:pt idx="135">
                  <c:v>101</c:v>
                </c:pt>
                <c:pt idx="136">
                  <c:v>100</c:v>
                </c:pt>
                <c:pt idx="137">
                  <c:v>99.8</c:v>
                </c:pt>
                <c:pt idx="138">
                  <c:v>99.3</c:v>
                </c:pt>
                <c:pt idx="139">
                  <c:v>98.9</c:v>
                </c:pt>
                <c:pt idx="140">
                  <c:v>98.4</c:v>
                </c:pt>
                <c:pt idx="141">
                  <c:v>98.2</c:v>
                </c:pt>
                <c:pt idx="142">
                  <c:v>98</c:v>
                </c:pt>
                <c:pt idx="143">
                  <c:v>97.8</c:v>
                </c:pt>
                <c:pt idx="144">
                  <c:v>97.5</c:v>
                </c:pt>
                <c:pt idx="145">
                  <c:v>97.3</c:v>
                </c:pt>
                <c:pt idx="146">
                  <c:v>97.1</c:v>
                </c:pt>
                <c:pt idx="147">
                  <c:v>96.9</c:v>
                </c:pt>
                <c:pt idx="148">
                  <c:v>96</c:v>
                </c:pt>
                <c:pt idx="149">
                  <c:v>95.2</c:v>
                </c:pt>
                <c:pt idx="150">
                  <c:v>94.3</c:v>
                </c:pt>
                <c:pt idx="151">
                  <c:v>94.1</c:v>
                </c:pt>
                <c:pt idx="152">
                  <c:v>93.8</c:v>
                </c:pt>
                <c:pt idx="153">
                  <c:v>93.6</c:v>
                </c:pt>
                <c:pt idx="154">
                  <c:v>93.3</c:v>
                </c:pt>
                <c:pt idx="155">
                  <c:v>93.1</c:v>
                </c:pt>
                <c:pt idx="156">
                  <c:v>92.9</c:v>
                </c:pt>
                <c:pt idx="157">
                  <c:v>92.6</c:v>
                </c:pt>
                <c:pt idx="158">
                  <c:v>92.4</c:v>
                </c:pt>
                <c:pt idx="159">
                  <c:v>92.1</c:v>
                </c:pt>
                <c:pt idx="160">
                  <c:v>91.9</c:v>
                </c:pt>
                <c:pt idx="161">
                  <c:v>92.5</c:v>
                </c:pt>
                <c:pt idx="162">
                  <c:v>93</c:v>
                </c:pt>
                <c:pt idx="163">
                  <c:v>93.6</c:v>
                </c:pt>
                <c:pt idx="164">
                  <c:v>94.2</c:v>
                </c:pt>
                <c:pt idx="165">
                  <c:v>94.7</c:v>
                </c:pt>
                <c:pt idx="166">
                  <c:v>95.3</c:v>
                </c:pt>
                <c:pt idx="167">
                  <c:v>95.8</c:v>
                </c:pt>
                <c:pt idx="168">
                  <c:v>96.4</c:v>
                </c:pt>
                <c:pt idx="169">
                  <c:v>96.7</c:v>
                </c:pt>
                <c:pt idx="170">
                  <c:v>97.1</c:v>
                </c:pt>
                <c:pt idx="171">
                  <c:v>97.4</c:v>
                </c:pt>
                <c:pt idx="172">
                  <c:v>97.7</c:v>
                </c:pt>
                <c:pt idx="173">
                  <c:v>98</c:v>
                </c:pt>
                <c:pt idx="174">
                  <c:v>98.4</c:v>
                </c:pt>
                <c:pt idx="175">
                  <c:v>98.7</c:v>
                </c:pt>
                <c:pt idx="176">
                  <c:v>98</c:v>
                </c:pt>
                <c:pt idx="177">
                  <c:v>97.4</c:v>
                </c:pt>
                <c:pt idx="178">
                  <c:v>96.7</c:v>
                </c:pt>
                <c:pt idx="179">
                  <c:v>96</c:v>
                </c:pt>
                <c:pt idx="180">
                  <c:v>97.7</c:v>
                </c:pt>
                <c:pt idx="181">
                  <c:v>99.4</c:v>
                </c:pt>
                <c:pt idx="182">
                  <c:v>101</c:v>
                </c:pt>
                <c:pt idx="183">
                  <c:v>103</c:v>
                </c:pt>
                <c:pt idx="184">
                  <c:v>104</c:v>
                </c:pt>
                <c:pt idx="185">
                  <c:v>106</c:v>
                </c:pt>
                <c:pt idx="186">
                  <c:v>108</c:v>
                </c:pt>
                <c:pt idx="187">
                  <c:v>110</c:v>
                </c:pt>
                <c:pt idx="188">
                  <c:v>111</c:v>
                </c:pt>
                <c:pt idx="189">
                  <c:v>113</c:v>
                </c:pt>
                <c:pt idx="190">
                  <c:v>116</c:v>
                </c:pt>
                <c:pt idx="191">
                  <c:v>120</c:v>
                </c:pt>
                <c:pt idx="192">
                  <c:v>123</c:v>
                </c:pt>
                <c:pt idx="193">
                  <c:v>126</c:v>
                </c:pt>
                <c:pt idx="194">
                  <c:v>130</c:v>
                </c:pt>
                <c:pt idx="195">
                  <c:v>133</c:v>
                </c:pt>
                <c:pt idx="196">
                  <c:v>136</c:v>
                </c:pt>
                <c:pt idx="197">
                  <c:v>140</c:v>
                </c:pt>
                <c:pt idx="198">
                  <c:v>143</c:v>
                </c:pt>
                <c:pt idx="199">
                  <c:v>164</c:v>
                </c:pt>
                <c:pt idx="200">
                  <c:v>178</c:v>
                </c:pt>
                <c:pt idx="201">
                  <c:v>198</c:v>
                </c:pt>
                <c:pt idx="202">
                  <c:v>207</c:v>
                </c:pt>
                <c:pt idx="203">
                  <c:v>226</c:v>
                </c:pt>
                <c:pt idx="204">
                  <c:v>280</c:v>
                </c:pt>
                <c:pt idx="205">
                  <c:v>346</c:v>
                </c:pt>
                <c:pt idx="206">
                  <c:v>430</c:v>
                </c:pt>
                <c:pt idx="207">
                  <c:v>569</c:v>
                </c:pt>
                <c:pt idx="208">
                  <c:v>735</c:v>
                </c:pt>
                <c:pt idx="209">
                  <c:v>960</c:v>
                </c:pt>
                <c:pt idx="210">
                  <c:v>974</c:v>
                </c:pt>
                <c:pt idx="211">
                  <c:v>1040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2-B6A1-427A-8129-D9FA960D2CF0}"/>
            </c:ext>
          </c:extLst>
        </c:ser>
        <c:ser>
          <c:idx val="51"/>
          <c:order val="51"/>
          <c:tx>
            <c:strRef>
              <c:f>'спал Селенга Мостовой'!$BA$1</c:f>
              <c:strCache>
                <c:ptCount val="1"/>
                <c:pt idx="0">
                  <c:v>2008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Мостовой'!$BA$2:$BA$213</c:f>
              <c:numCache>
                <c:formatCode>General</c:formatCode>
                <c:ptCount val="212"/>
                <c:pt idx="0">
                  <c:v>866</c:v>
                </c:pt>
                <c:pt idx="1">
                  <c:v>850</c:v>
                </c:pt>
                <c:pt idx="2">
                  <c:v>842</c:v>
                </c:pt>
                <c:pt idx="3">
                  <c:v>834</c:v>
                </c:pt>
                <c:pt idx="4">
                  <c:v>826</c:v>
                </c:pt>
                <c:pt idx="5">
                  <c:v>818</c:v>
                </c:pt>
                <c:pt idx="6">
                  <c:v>818</c:v>
                </c:pt>
                <c:pt idx="7">
                  <c:v>810</c:v>
                </c:pt>
                <c:pt idx="8">
                  <c:v>778</c:v>
                </c:pt>
                <c:pt idx="9">
                  <c:v>762</c:v>
                </c:pt>
                <c:pt idx="10">
                  <c:v>738</c:v>
                </c:pt>
                <c:pt idx="11">
                  <c:v>714</c:v>
                </c:pt>
                <c:pt idx="12">
                  <c:v>698</c:v>
                </c:pt>
                <c:pt idx="13">
                  <c:v>682</c:v>
                </c:pt>
                <c:pt idx="14">
                  <c:v>682</c:v>
                </c:pt>
                <c:pt idx="15">
                  <c:v>666</c:v>
                </c:pt>
                <c:pt idx="16">
                  <c:v>666</c:v>
                </c:pt>
                <c:pt idx="17">
                  <c:v>666</c:v>
                </c:pt>
                <c:pt idx="18">
                  <c:v>658</c:v>
                </c:pt>
                <c:pt idx="19">
                  <c:v>651</c:v>
                </c:pt>
                <c:pt idx="20">
                  <c:v>645</c:v>
                </c:pt>
                <c:pt idx="21">
                  <c:v>631</c:v>
                </c:pt>
                <c:pt idx="22">
                  <c:v>625</c:v>
                </c:pt>
                <c:pt idx="23">
                  <c:v>611</c:v>
                </c:pt>
                <c:pt idx="24">
                  <c:v>598</c:v>
                </c:pt>
                <c:pt idx="25">
                  <c:v>580</c:v>
                </c:pt>
                <c:pt idx="26">
                  <c:v>569</c:v>
                </c:pt>
                <c:pt idx="27">
                  <c:v>558</c:v>
                </c:pt>
                <c:pt idx="28">
                  <c:v>553</c:v>
                </c:pt>
                <c:pt idx="29">
                  <c:v>547</c:v>
                </c:pt>
                <c:pt idx="30">
                  <c:v>542</c:v>
                </c:pt>
                <c:pt idx="31">
                  <c:v>536</c:v>
                </c:pt>
                <c:pt idx="32">
                  <c:v>542</c:v>
                </c:pt>
                <c:pt idx="33">
                  <c:v>547</c:v>
                </c:pt>
                <c:pt idx="34">
                  <c:v>536</c:v>
                </c:pt>
                <c:pt idx="35">
                  <c:v>515</c:v>
                </c:pt>
                <c:pt idx="36">
                  <c:v>485</c:v>
                </c:pt>
                <c:pt idx="37">
                  <c:v>464</c:v>
                </c:pt>
                <c:pt idx="38">
                  <c:v>435</c:v>
                </c:pt>
                <c:pt idx="39">
                  <c:v>343</c:v>
                </c:pt>
                <c:pt idx="40">
                  <c:v>285</c:v>
                </c:pt>
                <c:pt idx="41">
                  <c:v>262</c:v>
                </c:pt>
                <c:pt idx="42">
                  <c:v>240</c:v>
                </c:pt>
                <c:pt idx="43">
                  <c:v>233</c:v>
                </c:pt>
                <c:pt idx="44">
                  <c:v>232</c:v>
                </c:pt>
                <c:pt idx="45">
                  <c:v>241</c:v>
                </c:pt>
                <c:pt idx="46">
                  <c:v>215</c:v>
                </c:pt>
                <c:pt idx="47">
                  <c:v>212</c:v>
                </c:pt>
                <c:pt idx="48">
                  <c:v>222</c:v>
                </c:pt>
                <c:pt idx="49">
                  <c:v>205</c:v>
                </c:pt>
                <c:pt idx="50">
                  <c:v>204</c:v>
                </c:pt>
                <c:pt idx="51">
                  <c:v>196</c:v>
                </c:pt>
                <c:pt idx="52">
                  <c:v>195</c:v>
                </c:pt>
                <c:pt idx="53">
                  <c:v>194</c:v>
                </c:pt>
                <c:pt idx="54">
                  <c:v>194</c:v>
                </c:pt>
                <c:pt idx="55">
                  <c:v>193</c:v>
                </c:pt>
                <c:pt idx="56">
                  <c:v>192</c:v>
                </c:pt>
                <c:pt idx="57">
                  <c:v>191</c:v>
                </c:pt>
                <c:pt idx="58">
                  <c:v>190</c:v>
                </c:pt>
                <c:pt idx="59">
                  <c:v>190</c:v>
                </c:pt>
                <c:pt idx="60">
                  <c:v>189</c:v>
                </c:pt>
                <c:pt idx="61">
                  <c:v>188</c:v>
                </c:pt>
                <c:pt idx="62">
                  <c:v>187</c:v>
                </c:pt>
                <c:pt idx="63">
                  <c:v>187</c:v>
                </c:pt>
                <c:pt idx="64">
                  <c:v>186</c:v>
                </c:pt>
                <c:pt idx="65">
                  <c:v>185</c:v>
                </c:pt>
                <c:pt idx="66">
                  <c:v>184</c:v>
                </c:pt>
                <c:pt idx="67">
                  <c:v>183</c:v>
                </c:pt>
                <c:pt idx="68">
                  <c:v>183</c:v>
                </c:pt>
                <c:pt idx="69">
                  <c:v>182</c:v>
                </c:pt>
                <c:pt idx="70">
                  <c:v>181</c:v>
                </c:pt>
                <c:pt idx="71">
                  <c:v>179</c:v>
                </c:pt>
                <c:pt idx="72">
                  <c:v>177</c:v>
                </c:pt>
                <c:pt idx="73">
                  <c:v>175</c:v>
                </c:pt>
                <c:pt idx="74">
                  <c:v>173</c:v>
                </c:pt>
                <c:pt idx="75">
                  <c:v>171</c:v>
                </c:pt>
                <c:pt idx="76">
                  <c:v>169</c:v>
                </c:pt>
                <c:pt idx="77">
                  <c:v>167</c:v>
                </c:pt>
                <c:pt idx="78">
                  <c:v>165</c:v>
                </c:pt>
                <c:pt idx="79">
                  <c:v>163</c:v>
                </c:pt>
                <c:pt idx="80">
                  <c:v>161</c:v>
                </c:pt>
                <c:pt idx="81">
                  <c:v>159</c:v>
                </c:pt>
                <c:pt idx="82">
                  <c:v>157</c:v>
                </c:pt>
                <c:pt idx="83">
                  <c:v>155</c:v>
                </c:pt>
                <c:pt idx="84">
                  <c:v>153</c:v>
                </c:pt>
                <c:pt idx="85">
                  <c:v>152</c:v>
                </c:pt>
                <c:pt idx="86">
                  <c:v>150</c:v>
                </c:pt>
                <c:pt idx="87">
                  <c:v>148</c:v>
                </c:pt>
                <c:pt idx="88">
                  <c:v>146</c:v>
                </c:pt>
                <c:pt idx="89">
                  <c:v>144</c:v>
                </c:pt>
                <c:pt idx="90">
                  <c:v>142</c:v>
                </c:pt>
                <c:pt idx="91">
                  <c:v>140</c:v>
                </c:pt>
                <c:pt idx="92">
                  <c:v>138</c:v>
                </c:pt>
                <c:pt idx="93">
                  <c:v>136</c:v>
                </c:pt>
                <c:pt idx="94">
                  <c:v>134</c:v>
                </c:pt>
                <c:pt idx="95">
                  <c:v>132</c:v>
                </c:pt>
                <c:pt idx="96">
                  <c:v>131</c:v>
                </c:pt>
                <c:pt idx="97">
                  <c:v>129</c:v>
                </c:pt>
                <c:pt idx="98">
                  <c:v>127</c:v>
                </c:pt>
                <c:pt idx="99">
                  <c:v>125</c:v>
                </c:pt>
                <c:pt idx="100">
                  <c:v>123</c:v>
                </c:pt>
                <c:pt idx="101">
                  <c:v>121</c:v>
                </c:pt>
                <c:pt idx="102">
                  <c:v>120</c:v>
                </c:pt>
                <c:pt idx="103">
                  <c:v>119</c:v>
                </c:pt>
                <c:pt idx="104">
                  <c:v>119</c:v>
                </c:pt>
                <c:pt idx="105">
                  <c:v>118</c:v>
                </c:pt>
                <c:pt idx="106">
                  <c:v>117</c:v>
                </c:pt>
                <c:pt idx="107">
                  <c:v>116</c:v>
                </c:pt>
                <c:pt idx="108">
                  <c:v>115</c:v>
                </c:pt>
                <c:pt idx="109">
                  <c:v>115</c:v>
                </c:pt>
                <c:pt idx="110">
                  <c:v>114</c:v>
                </c:pt>
                <c:pt idx="111">
                  <c:v>113</c:v>
                </c:pt>
                <c:pt idx="112">
                  <c:v>113</c:v>
                </c:pt>
                <c:pt idx="113">
                  <c:v>113</c:v>
                </c:pt>
                <c:pt idx="114">
                  <c:v>112</c:v>
                </c:pt>
                <c:pt idx="115">
                  <c:v>112</c:v>
                </c:pt>
                <c:pt idx="116">
                  <c:v>112</c:v>
                </c:pt>
                <c:pt idx="117">
                  <c:v>112</c:v>
                </c:pt>
                <c:pt idx="118">
                  <c:v>112</c:v>
                </c:pt>
                <c:pt idx="119">
                  <c:v>111</c:v>
                </c:pt>
                <c:pt idx="120">
                  <c:v>111</c:v>
                </c:pt>
                <c:pt idx="121">
                  <c:v>111</c:v>
                </c:pt>
                <c:pt idx="122">
                  <c:v>111</c:v>
                </c:pt>
                <c:pt idx="123">
                  <c:v>111</c:v>
                </c:pt>
                <c:pt idx="124">
                  <c:v>111</c:v>
                </c:pt>
                <c:pt idx="125">
                  <c:v>110</c:v>
                </c:pt>
                <c:pt idx="126">
                  <c:v>110</c:v>
                </c:pt>
                <c:pt idx="127">
                  <c:v>110</c:v>
                </c:pt>
                <c:pt idx="128">
                  <c:v>110</c:v>
                </c:pt>
                <c:pt idx="129">
                  <c:v>110</c:v>
                </c:pt>
                <c:pt idx="130">
                  <c:v>109</c:v>
                </c:pt>
                <c:pt idx="131">
                  <c:v>109</c:v>
                </c:pt>
                <c:pt idx="132">
                  <c:v>109</c:v>
                </c:pt>
                <c:pt idx="133">
                  <c:v>109</c:v>
                </c:pt>
                <c:pt idx="134">
                  <c:v>109</c:v>
                </c:pt>
                <c:pt idx="135">
                  <c:v>108</c:v>
                </c:pt>
                <c:pt idx="136">
                  <c:v>108</c:v>
                </c:pt>
                <c:pt idx="137">
                  <c:v>108</c:v>
                </c:pt>
                <c:pt idx="138">
                  <c:v>107</c:v>
                </c:pt>
                <c:pt idx="139">
                  <c:v>107</c:v>
                </c:pt>
                <c:pt idx="140">
                  <c:v>107</c:v>
                </c:pt>
                <c:pt idx="141">
                  <c:v>106</c:v>
                </c:pt>
                <c:pt idx="142">
                  <c:v>106</c:v>
                </c:pt>
                <c:pt idx="143">
                  <c:v>106</c:v>
                </c:pt>
                <c:pt idx="144">
                  <c:v>106</c:v>
                </c:pt>
                <c:pt idx="145">
                  <c:v>105</c:v>
                </c:pt>
                <c:pt idx="146">
                  <c:v>105</c:v>
                </c:pt>
                <c:pt idx="147">
                  <c:v>105</c:v>
                </c:pt>
                <c:pt idx="148">
                  <c:v>105</c:v>
                </c:pt>
                <c:pt idx="149">
                  <c:v>104</c:v>
                </c:pt>
                <c:pt idx="150">
                  <c:v>104</c:v>
                </c:pt>
                <c:pt idx="151">
                  <c:v>103</c:v>
                </c:pt>
                <c:pt idx="152">
                  <c:v>103</c:v>
                </c:pt>
                <c:pt idx="153">
                  <c:v>102</c:v>
                </c:pt>
                <c:pt idx="154">
                  <c:v>102</c:v>
                </c:pt>
                <c:pt idx="155">
                  <c:v>101</c:v>
                </c:pt>
                <c:pt idx="156">
                  <c:v>101</c:v>
                </c:pt>
                <c:pt idx="157">
                  <c:v>100</c:v>
                </c:pt>
                <c:pt idx="158">
                  <c:v>99.8</c:v>
                </c:pt>
                <c:pt idx="159">
                  <c:v>99.2</c:v>
                </c:pt>
                <c:pt idx="160">
                  <c:v>98.7</c:v>
                </c:pt>
                <c:pt idx="161">
                  <c:v>98.6</c:v>
                </c:pt>
                <c:pt idx="162">
                  <c:v>98.4</c:v>
                </c:pt>
                <c:pt idx="163">
                  <c:v>98.3</c:v>
                </c:pt>
                <c:pt idx="164">
                  <c:v>98.2</c:v>
                </c:pt>
                <c:pt idx="165">
                  <c:v>98</c:v>
                </c:pt>
                <c:pt idx="166">
                  <c:v>97.9</c:v>
                </c:pt>
                <c:pt idx="167">
                  <c:v>97.8</c:v>
                </c:pt>
                <c:pt idx="168">
                  <c:v>97.6</c:v>
                </c:pt>
                <c:pt idx="169">
                  <c:v>97.5</c:v>
                </c:pt>
                <c:pt idx="170">
                  <c:v>100</c:v>
                </c:pt>
                <c:pt idx="171">
                  <c:v>103</c:v>
                </c:pt>
                <c:pt idx="172">
                  <c:v>106</c:v>
                </c:pt>
                <c:pt idx="173">
                  <c:v>108</c:v>
                </c:pt>
                <c:pt idx="174">
                  <c:v>111</c:v>
                </c:pt>
                <c:pt idx="175">
                  <c:v>114</c:v>
                </c:pt>
                <c:pt idx="176">
                  <c:v>116</c:v>
                </c:pt>
                <c:pt idx="177">
                  <c:v>119</c:v>
                </c:pt>
                <c:pt idx="178">
                  <c:v>122</c:v>
                </c:pt>
                <c:pt idx="179">
                  <c:v>124</c:v>
                </c:pt>
                <c:pt idx="180">
                  <c:v>127</c:v>
                </c:pt>
                <c:pt idx="181">
                  <c:v>130</c:v>
                </c:pt>
                <c:pt idx="182">
                  <c:v>138</c:v>
                </c:pt>
                <c:pt idx="183">
                  <c:v>145</c:v>
                </c:pt>
                <c:pt idx="184">
                  <c:v>147</c:v>
                </c:pt>
                <c:pt idx="185">
                  <c:v>160</c:v>
                </c:pt>
                <c:pt idx="186">
                  <c:v>173</c:v>
                </c:pt>
                <c:pt idx="187">
                  <c:v>199</c:v>
                </c:pt>
                <c:pt idx="188">
                  <c:v>218</c:v>
                </c:pt>
                <c:pt idx="189">
                  <c:v>244</c:v>
                </c:pt>
                <c:pt idx="190">
                  <c:v>268</c:v>
                </c:pt>
                <c:pt idx="191">
                  <c:v>299</c:v>
                </c:pt>
                <c:pt idx="192">
                  <c:v>326</c:v>
                </c:pt>
                <c:pt idx="193">
                  <c:v>388</c:v>
                </c:pt>
                <c:pt idx="194">
                  <c:v>462</c:v>
                </c:pt>
                <c:pt idx="195">
                  <c:v>512</c:v>
                </c:pt>
                <c:pt idx="196">
                  <c:v>562</c:v>
                </c:pt>
                <c:pt idx="197">
                  <c:v>690</c:v>
                </c:pt>
                <c:pt idx="198">
                  <c:v>724</c:v>
                </c:pt>
                <c:pt idx="199">
                  <c:v>797</c:v>
                </c:pt>
                <c:pt idx="200">
                  <c:v>834</c:v>
                </c:pt>
                <c:pt idx="201">
                  <c:v>786</c:v>
                </c:pt>
                <c:pt idx="202">
                  <c:v>698</c:v>
                </c:pt>
                <c:pt idx="203">
                  <c:v>722</c:v>
                </c:pt>
                <c:pt idx="204">
                  <c:v>738</c:v>
                </c:pt>
                <c:pt idx="205">
                  <c:v>754</c:v>
                </c:pt>
                <c:pt idx="206">
                  <c:v>746</c:v>
                </c:pt>
                <c:pt idx="207">
                  <c:v>746</c:v>
                </c:pt>
                <c:pt idx="208">
                  <c:v>746</c:v>
                </c:pt>
                <c:pt idx="209">
                  <c:v>746</c:v>
                </c:pt>
                <c:pt idx="210">
                  <c:v>746</c:v>
                </c:pt>
                <c:pt idx="211">
                  <c:v>754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3-B6A1-427A-8129-D9FA960D2CF0}"/>
            </c:ext>
          </c:extLst>
        </c:ser>
        <c:ser>
          <c:idx val="52"/>
          <c:order val="52"/>
          <c:tx>
            <c:strRef>
              <c:f>'спал Селенга Мостовой'!$BB$1</c:f>
              <c:strCache>
                <c:ptCount val="1"/>
                <c:pt idx="0">
                  <c:v>2009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Мостовой'!$BB$2:$BB$213</c:f>
              <c:numCache>
                <c:formatCode>General</c:formatCode>
                <c:ptCount val="212"/>
                <c:pt idx="0">
                  <c:v>858</c:v>
                </c:pt>
                <c:pt idx="1">
                  <c:v>850</c:v>
                </c:pt>
                <c:pt idx="2">
                  <c:v>834</c:v>
                </c:pt>
                <c:pt idx="3">
                  <c:v>818</c:v>
                </c:pt>
                <c:pt idx="4">
                  <c:v>810</c:v>
                </c:pt>
                <c:pt idx="5">
                  <c:v>794</c:v>
                </c:pt>
                <c:pt idx="6">
                  <c:v>786</c:v>
                </c:pt>
                <c:pt idx="7">
                  <c:v>778</c:v>
                </c:pt>
                <c:pt idx="8">
                  <c:v>730</c:v>
                </c:pt>
                <c:pt idx="9">
                  <c:v>730</c:v>
                </c:pt>
                <c:pt idx="10">
                  <c:v>706</c:v>
                </c:pt>
                <c:pt idx="11">
                  <c:v>698</c:v>
                </c:pt>
                <c:pt idx="12">
                  <c:v>690</c:v>
                </c:pt>
                <c:pt idx="13">
                  <c:v>666</c:v>
                </c:pt>
                <c:pt idx="14">
                  <c:v>651</c:v>
                </c:pt>
                <c:pt idx="15">
                  <c:v>631</c:v>
                </c:pt>
                <c:pt idx="16">
                  <c:v>618</c:v>
                </c:pt>
                <c:pt idx="17">
                  <c:v>618</c:v>
                </c:pt>
                <c:pt idx="18">
                  <c:v>611</c:v>
                </c:pt>
                <c:pt idx="19">
                  <c:v>598</c:v>
                </c:pt>
                <c:pt idx="20">
                  <c:v>591</c:v>
                </c:pt>
                <c:pt idx="21">
                  <c:v>591</c:v>
                </c:pt>
                <c:pt idx="22">
                  <c:v>586</c:v>
                </c:pt>
                <c:pt idx="23">
                  <c:v>580</c:v>
                </c:pt>
                <c:pt idx="24">
                  <c:v>569</c:v>
                </c:pt>
                <c:pt idx="25">
                  <c:v>558</c:v>
                </c:pt>
                <c:pt idx="26">
                  <c:v>553</c:v>
                </c:pt>
                <c:pt idx="27">
                  <c:v>547</c:v>
                </c:pt>
                <c:pt idx="28">
                  <c:v>515</c:v>
                </c:pt>
                <c:pt idx="29">
                  <c:v>482</c:v>
                </c:pt>
                <c:pt idx="30">
                  <c:v>457</c:v>
                </c:pt>
                <c:pt idx="31">
                  <c:v>431</c:v>
                </c:pt>
                <c:pt idx="32">
                  <c:v>412</c:v>
                </c:pt>
                <c:pt idx="33">
                  <c:v>360</c:v>
                </c:pt>
                <c:pt idx="34">
                  <c:v>327</c:v>
                </c:pt>
                <c:pt idx="35">
                  <c:v>310</c:v>
                </c:pt>
                <c:pt idx="36">
                  <c:v>316</c:v>
                </c:pt>
                <c:pt idx="37">
                  <c:v>290</c:v>
                </c:pt>
                <c:pt idx="38">
                  <c:v>289</c:v>
                </c:pt>
                <c:pt idx="39">
                  <c:v>282</c:v>
                </c:pt>
                <c:pt idx="40">
                  <c:v>283</c:v>
                </c:pt>
                <c:pt idx="41">
                  <c:v>267</c:v>
                </c:pt>
                <c:pt idx="42">
                  <c:v>263</c:v>
                </c:pt>
                <c:pt idx="43">
                  <c:v>254</c:v>
                </c:pt>
                <c:pt idx="44">
                  <c:v>259</c:v>
                </c:pt>
                <c:pt idx="45">
                  <c:v>286</c:v>
                </c:pt>
                <c:pt idx="46">
                  <c:v>239</c:v>
                </c:pt>
                <c:pt idx="47">
                  <c:v>235</c:v>
                </c:pt>
                <c:pt idx="48">
                  <c:v>222</c:v>
                </c:pt>
                <c:pt idx="49">
                  <c:v>218</c:v>
                </c:pt>
                <c:pt idx="50">
                  <c:v>214</c:v>
                </c:pt>
                <c:pt idx="51">
                  <c:v>212</c:v>
                </c:pt>
                <c:pt idx="52">
                  <c:v>209</c:v>
                </c:pt>
                <c:pt idx="53">
                  <c:v>207</c:v>
                </c:pt>
                <c:pt idx="54">
                  <c:v>205</c:v>
                </c:pt>
                <c:pt idx="55">
                  <c:v>202</c:v>
                </c:pt>
                <c:pt idx="56">
                  <c:v>200</c:v>
                </c:pt>
                <c:pt idx="57">
                  <c:v>198</c:v>
                </c:pt>
                <c:pt idx="58">
                  <c:v>195</c:v>
                </c:pt>
                <c:pt idx="59">
                  <c:v>193</c:v>
                </c:pt>
                <c:pt idx="60">
                  <c:v>191</c:v>
                </c:pt>
                <c:pt idx="61">
                  <c:v>188</c:v>
                </c:pt>
                <c:pt idx="62">
                  <c:v>186</c:v>
                </c:pt>
                <c:pt idx="63">
                  <c:v>184</c:v>
                </c:pt>
                <c:pt idx="64">
                  <c:v>181</c:v>
                </c:pt>
                <c:pt idx="65">
                  <c:v>179</c:v>
                </c:pt>
                <c:pt idx="66">
                  <c:v>177</c:v>
                </c:pt>
                <c:pt idx="67">
                  <c:v>175</c:v>
                </c:pt>
                <c:pt idx="68">
                  <c:v>172</c:v>
                </c:pt>
                <c:pt idx="69">
                  <c:v>170</c:v>
                </c:pt>
                <c:pt idx="70">
                  <c:v>168</c:v>
                </c:pt>
                <c:pt idx="71">
                  <c:v>165</c:v>
                </c:pt>
                <c:pt idx="72">
                  <c:v>163</c:v>
                </c:pt>
                <c:pt idx="73">
                  <c:v>161</c:v>
                </c:pt>
                <c:pt idx="74">
                  <c:v>158</c:v>
                </c:pt>
                <c:pt idx="75">
                  <c:v>156</c:v>
                </c:pt>
                <c:pt idx="76">
                  <c:v>154</c:v>
                </c:pt>
                <c:pt idx="77">
                  <c:v>151</c:v>
                </c:pt>
                <c:pt idx="78">
                  <c:v>149</c:v>
                </c:pt>
                <c:pt idx="79">
                  <c:v>147</c:v>
                </c:pt>
                <c:pt idx="80">
                  <c:v>144</c:v>
                </c:pt>
                <c:pt idx="81">
                  <c:v>142</c:v>
                </c:pt>
                <c:pt idx="82">
                  <c:v>141</c:v>
                </c:pt>
                <c:pt idx="83">
                  <c:v>140</c:v>
                </c:pt>
                <c:pt idx="84">
                  <c:v>139</c:v>
                </c:pt>
                <c:pt idx="85">
                  <c:v>138</c:v>
                </c:pt>
                <c:pt idx="86">
                  <c:v>137</c:v>
                </c:pt>
                <c:pt idx="87">
                  <c:v>136</c:v>
                </c:pt>
                <c:pt idx="88">
                  <c:v>135</c:v>
                </c:pt>
                <c:pt idx="89">
                  <c:v>135</c:v>
                </c:pt>
                <c:pt idx="90">
                  <c:v>134</c:v>
                </c:pt>
                <c:pt idx="91">
                  <c:v>133</c:v>
                </c:pt>
                <c:pt idx="92">
                  <c:v>132</c:v>
                </c:pt>
                <c:pt idx="93">
                  <c:v>132</c:v>
                </c:pt>
                <c:pt idx="94">
                  <c:v>131</c:v>
                </c:pt>
                <c:pt idx="95">
                  <c:v>130</c:v>
                </c:pt>
                <c:pt idx="96">
                  <c:v>129</c:v>
                </c:pt>
                <c:pt idx="97">
                  <c:v>129</c:v>
                </c:pt>
                <c:pt idx="98">
                  <c:v>128</c:v>
                </c:pt>
                <c:pt idx="99">
                  <c:v>127</c:v>
                </c:pt>
                <c:pt idx="100">
                  <c:v>126</c:v>
                </c:pt>
                <c:pt idx="101">
                  <c:v>126</c:v>
                </c:pt>
                <c:pt idx="102">
                  <c:v>125</c:v>
                </c:pt>
                <c:pt idx="103">
                  <c:v>124</c:v>
                </c:pt>
                <c:pt idx="104">
                  <c:v>122</c:v>
                </c:pt>
                <c:pt idx="105">
                  <c:v>121</c:v>
                </c:pt>
                <c:pt idx="106">
                  <c:v>119</c:v>
                </c:pt>
                <c:pt idx="107">
                  <c:v>118</c:v>
                </c:pt>
                <c:pt idx="108">
                  <c:v>116</c:v>
                </c:pt>
                <c:pt idx="109">
                  <c:v>115</c:v>
                </c:pt>
                <c:pt idx="110">
                  <c:v>113</c:v>
                </c:pt>
                <c:pt idx="111">
                  <c:v>112</c:v>
                </c:pt>
                <c:pt idx="112">
                  <c:v>110</c:v>
                </c:pt>
                <c:pt idx="113">
                  <c:v>109</c:v>
                </c:pt>
                <c:pt idx="114">
                  <c:v>107</c:v>
                </c:pt>
                <c:pt idx="115">
                  <c:v>106</c:v>
                </c:pt>
                <c:pt idx="116">
                  <c:v>105</c:v>
                </c:pt>
                <c:pt idx="117">
                  <c:v>104</c:v>
                </c:pt>
                <c:pt idx="118">
                  <c:v>103</c:v>
                </c:pt>
                <c:pt idx="119">
                  <c:v>102</c:v>
                </c:pt>
                <c:pt idx="120">
                  <c:v>101</c:v>
                </c:pt>
                <c:pt idx="121">
                  <c:v>99.6</c:v>
                </c:pt>
                <c:pt idx="122">
                  <c:v>98.5</c:v>
                </c:pt>
                <c:pt idx="123">
                  <c:v>97.7</c:v>
                </c:pt>
                <c:pt idx="124">
                  <c:v>97</c:v>
                </c:pt>
                <c:pt idx="125">
                  <c:v>96.2</c:v>
                </c:pt>
                <c:pt idx="126">
                  <c:v>95.4</c:v>
                </c:pt>
                <c:pt idx="127">
                  <c:v>94.7</c:v>
                </c:pt>
                <c:pt idx="128">
                  <c:v>93.9</c:v>
                </c:pt>
                <c:pt idx="129">
                  <c:v>93.1</c:v>
                </c:pt>
                <c:pt idx="130">
                  <c:v>92.3</c:v>
                </c:pt>
                <c:pt idx="131">
                  <c:v>91.6</c:v>
                </c:pt>
                <c:pt idx="132">
                  <c:v>90.8</c:v>
                </c:pt>
                <c:pt idx="133">
                  <c:v>90</c:v>
                </c:pt>
                <c:pt idx="134">
                  <c:v>89.3</c:v>
                </c:pt>
                <c:pt idx="135">
                  <c:v>88.5</c:v>
                </c:pt>
                <c:pt idx="136">
                  <c:v>87.7</c:v>
                </c:pt>
                <c:pt idx="137">
                  <c:v>87</c:v>
                </c:pt>
                <c:pt idx="138">
                  <c:v>86.2</c:v>
                </c:pt>
                <c:pt idx="139">
                  <c:v>85.4</c:v>
                </c:pt>
                <c:pt idx="140">
                  <c:v>84.6</c:v>
                </c:pt>
                <c:pt idx="141">
                  <c:v>83.9</c:v>
                </c:pt>
                <c:pt idx="142">
                  <c:v>83.1</c:v>
                </c:pt>
                <c:pt idx="143">
                  <c:v>82.9</c:v>
                </c:pt>
                <c:pt idx="144">
                  <c:v>82.6</c:v>
                </c:pt>
                <c:pt idx="145">
                  <c:v>82.4</c:v>
                </c:pt>
                <c:pt idx="146">
                  <c:v>82.2</c:v>
                </c:pt>
                <c:pt idx="147">
                  <c:v>81.900000000000006</c:v>
                </c:pt>
                <c:pt idx="148">
                  <c:v>81.7</c:v>
                </c:pt>
                <c:pt idx="149">
                  <c:v>81.400000000000006</c:v>
                </c:pt>
                <c:pt idx="150">
                  <c:v>81.2</c:v>
                </c:pt>
                <c:pt idx="151">
                  <c:v>82.5</c:v>
                </c:pt>
                <c:pt idx="152">
                  <c:v>83.8</c:v>
                </c:pt>
                <c:pt idx="153">
                  <c:v>85.1</c:v>
                </c:pt>
                <c:pt idx="154">
                  <c:v>86.4</c:v>
                </c:pt>
                <c:pt idx="155">
                  <c:v>87.7</c:v>
                </c:pt>
                <c:pt idx="156">
                  <c:v>88.9</c:v>
                </c:pt>
                <c:pt idx="157">
                  <c:v>90.2</c:v>
                </c:pt>
                <c:pt idx="158">
                  <c:v>91.5</c:v>
                </c:pt>
                <c:pt idx="159">
                  <c:v>92.8</c:v>
                </c:pt>
                <c:pt idx="160">
                  <c:v>94.1</c:v>
                </c:pt>
                <c:pt idx="161">
                  <c:v>96</c:v>
                </c:pt>
                <c:pt idx="162">
                  <c:v>97.9</c:v>
                </c:pt>
                <c:pt idx="163">
                  <c:v>99.8</c:v>
                </c:pt>
                <c:pt idx="164">
                  <c:v>102</c:v>
                </c:pt>
                <c:pt idx="165">
                  <c:v>104</c:v>
                </c:pt>
                <c:pt idx="166">
                  <c:v>105</c:v>
                </c:pt>
                <c:pt idx="167">
                  <c:v>107</c:v>
                </c:pt>
                <c:pt idx="168">
                  <c:v>109</c:v>
                </c:pt>
                <c:pt idx="169">
                  <c:v>111</c:v>
                </c:pt>
                <c:pt idx="170">
                  <c:v>113</c:v>
                </c:pt>
                <c:pt idx="171">
                  <c:v>117</c:v>
                </c:pt>
                <c:pt idx="172">
                  <c:v>121</c:v>
                </c:pt>
                <c:pt idx="173">
                  <c:v>123</c:v>
                </c:pt>
                <c:pt idx="174">
                  <c:v>123</c:v>
                </c:pt>
                <c:pt idx="175">
                  <c:v>122</c:v>
                </c:pt>
                <c:pt idx="176">
                  <c:v>126</c:v>
                </c:pt>
                <c:pt idx="177">
                  <c:v>135</c:v>
                </c:pt>
                <c:pt idx="178">
                  <c:v>137</c:v>
                </c:pt>
                <c:pt idx="179">
                  <c:v>138</c:v>
                </c:pt>
                <c:pt idx="180">
                  <c:v>160</c:v>
                </c:pt>
                <c:pt idx="181">
                  <c:v>160</c:v>
                </c:pt>
                <c:pt idx="182">
                  <c:v>171</c:v>
                </c:pt>
                <c:pt idx="183">
                  <c:v>178</c:v>
                </c:pt>
                <c:pt idx="184">
                  <c:v>184</c:v>
                </c:pt>
                <c:pt idx="185">
                  <c:v>202</c:v>
                </c:pt>
                <c:pt idx="186">
                  <c:v>224</c:v>
                </c:pt>
                <c:pt idx="187">
                  <c:v>226</c:v>
                </c:pt>
                <c:pt idx="188">
                  <c:v>234</c:v>
                </c:pt>
                <c:pt idx="189">
                  <c:v>254</c:v>
                </c:pt>
                <c:pt idx="190">
                  <c:v>258</c:v>
                </c:pt>
                <c:pt idx="191">
                  <c:v>332</c:v>
                </c:pt>
                <c:pt idx="192">
                  <c:v>360</c:v>
                </c:pt>
                <c:pt idx="193">
                  <c:v>385</c:v>
                </c:pt>
                <c:pt idx="194">
                  <c:v>395</c:v>
                </c:pt>
                <c:pt idx="195">
                  <c:v>437</c:v>
                </c:pt>
                <c:pt idx="196">
                  <c:v>487</c:v>
                </c:pt>
                <c:pt idx="197">
                  <c:v>566</c:v>
                </c:pt>
                <c:pt idx="198">
                  <c:v>527</c:v>
                </c:pt>
                <c:pt idx="199">
                  <c:v>631</c:v>
                </c:pt>
                <c:pt idx="200">
                  <c:v>674</c:v>
                </c:pt>
                <c:pt idx="201">
                  <c:v>682</c:v>
                </c:pt>
                <c:pt idx="202">
                  <c:v>754</c:v>
                </c:pt>
                <c:pt idx="203">
                  <c:v>818</c:v>
                </c:pt>
                <c:pt idx="204">
                  <c:v>858</c:v>
                </c:pt>
                <c:pt idx="205">
                  <c:v>866</c:v>
                </c:pt>
                <c:pt idx="206">
                  <c:v>866</c:v>
                </c:pt>
                <c:pt idx="207">
                  <c:v>826</c:v>
                </c:pt>
                <c:pt idx="208">
                  <c:v>778</c:v>
                </c:pt>
                <c:pt idx="209">
                  <c:v>738</c:v>
                </c:pt>
                <c:pt idx="210">
                  <c:v>690</c:v>
                </c:pt>
                <c:pt idx="211">
                  <c:v>674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4-B6A1-427A-8129-D9FA960D2CF0}"/>
            </c:ext>
          </c:extLst>
        </c:ser>
        <c:ser>
          <c:idx val="53"/>
          <c:order val="53"/>
          <c:tx>
            <c:strRef>
              <c:f>'спал Селенга Мостовой'!$BC$1</c:f>
              <c:strCache>
                <c:ptCount val="1"/>
                <c:pt idx="0">
                  <c:v>2010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Мостовой'!$BC$2:$BC$213</c:f>
              <c:numCache>
                <c:formatCode>General</c:formatCode>
                <c:ptCount val="212"/>
                <c:pt idx="0">
                  <c:v>829</c:v>
                </c:pt>
                <c:pt idx="1">
                  <c:v>814</c:v>
                </c:pt>
                <c:pt idx="2">
                  <c:v>792</c:v>
                </c:pt>
                <c:pt idx="3">
                  <c:v>785</c:v>
                </c:pt>
                <c:pt idx="4">
                  <c:v>771</c:v>
                </c:pt>
                <c:pt idx="5">
                  <c:v>758</c:v>
                </c:pt>
                <c:pt idx="6">
                  <c:v>744</c:v>
                </c:pt>
                <c:pt idx="7">
                  <c:v>744</c:v>
                </c:pt>
                <c:pt idx="8">
                  <c:v>730</c:v>
                </c:pt>
                <c:pt idx="9">
                  <c:v>730</c:v>
                </c:pt>
                <c:pt idx="10">
                  <c:v>730</c:v>
                </c:pt>
                <c:pt idx="11">
                  <c:v>730</c:v>
                </c:pt>
                <c:pt idx="12">
                  <c:v>730</c:v>
                </c:pt>
                <c:pt idx="13">
                  <c:v>730</c:v>
                </c:pt>
                <c:pt idx="14">
                  <c:v>730</c:v>
                </c:pt>
                <c:pt idx="15">
                  <c:v>730</c:v>
                </c:pt>
                <c:pt idx="16">
                  <c:v>712</c:v>
                </c:pt>
                <c:pt idx="17">
                  <c:v>694</c:v>
                </c:pt>
                <c:pt idx="18">
                  <c:v>665</c:v>
                </c:pt>
                <c:pt idx="19">
                  <c:v>631</c:v>
                </c:pt>
                <c:pt idx="20">
                  <c:v>621</c:v>
                </c:pt>
                <c:pt idx="21">
                  <c:v>613</c:v>
                </c:pt>
                <c:pt idx="22">
                  <c:v>613</c:v>
                </c:pt>
                <c:pt idx="23">
                  <c:v>613</c:v>
                </c:pt>
                <c:pt idx="24">
                  <c:v>605</c:v>
                </c:pt>
                <c:pt idx="25">
                  <c:v>609</c:v>
                </c:pt>
                <c:pt idx="26">
                  <c:v>613</c:v>
                </c:pt>
                <c:pt idx="27">
                  <c:v>617</c:v>
                </c:pt>
                <c:pt idx="28">
                  <c:v>617</c:v>
                </c:pt>
                <c:pt idx="29">
                  <c:v>609</c:v>
                </c:pt>
                <c:pt idx="30">
                  <c:v>605</c:v>
                </c:pt>
                <c:pt idx="31">
                  <c:v>520</c:v>
                </c:pt>
                <c:pt idx="32">
                  <c:v>436</c:v>
                </c:pt>
                <c:pt idx="33">
                  <c:v>417</c:v>
                </c:pt>
                <c:pt idx="34">
                  <c:v>396</c:v>
                </c:pt>
                <c:pt idx="35">
                  <c:v>379</c:v>
                </c:pt>
                <c:pt idx="36">
                  <c:v>360</c:v>
                </c:pt>
                <c:pt idx="37">
                  <c:v>338</c:v>
                </c:pt>
                <c:pt idx="38">
                  <c:v>305</c:v>
                </c:pt>
                <c:pt idx="39">
                  <c:v>287</c:v>
                </c:pt>
                <c:pt idx="40">
                  <c:v>269</c:v>
                </c:pt>
                <c:pt idx="41">
                  <c:v>262</c:v>
                </c:pt>
                <c:pt idx="42">
                  <c:v>254</c:v>
                </c:pt>
                <c:pt idx="43">
                  <c:v>247</c:v>
                </c:pt>
                <c:pt idx="44">
                  <c:v>240</c:v>
                </c:pt>
                <c:pt idx="45">
                  <c:v>232</c:v>
                </c:pt>
                <c:pt idx="46">
                  <c:v>225</c:v>
                </c:pt>
                <c:pt idx="47">
                  <c:v>218</c:v>
                </c:pt>
                <c:pt idx="48">
                  <c:v>210</c:v>
                </c:pt>
                <c:pt idx="49">
                  <c:v>203</c:v>
                </c:pt>
                <c:pt idx="50">
                  <c:v>195</c:v>
                </c:pt>
                <c:pt idx="51">
                  <c:v>188</c:v>
                </c:pt>
                <c:pt idx="52">
                  <c:v>181</c:v>
                </c:pt>
                <c:pt idx="53">
                  <c:v>173</c:v>
                </c:pt>
                <c:pt idx="54">
                  <c:v>166</c:v>
                </c:pt>
                <c:pt idx="55">
                  <c:v>171</c:v>
                </c:pt>
                <c:pt idx="56">
                  <c:v>176</c:v>
                </c:pt>
                <c:pt idx="57">
                  <c:v>181</c:v>
                </c:pt>
                <c:pt idx="58">
                  <c:v>186</c:v>
                </c:pt>
                <c:pt idx="59">
                  <c:v>181</c:v>
                </c:pt>
                <c:pt idx="60">
                  <c:v>176</c:v>
                </c:pt>
                <c:pt idx="61">
                  <c:v>171</c:v>
                </c:pt>
                <c:pt idx="62">
                  <c:v>165</c:v>
                </c:pt>
                <c:pt idx="63">
                  <c:v>161</c:v>
                </c:pt>
                <c:pt idx="64">
                  <c:v>156</c:v>
                </c:pt>
                <c:pt idx="65">
                  <c:v>151</c:v>
                </c:pt>
                <c:pt idx="66">
                  <c:v>146</c:v>
                </c:pt>
                <c:pt idx="67">
                  <c:v>141</c:v>
                </c:pt>
                <c:pt idx="68">
                  <c:v>136</c:v>
                </c:pt>
                <c:pt idx="69">
                  <c:v>131</c:v>
                </c:pt>
                <c:pt idx="70">
                  <c:v>128</c:v>
                </c:pt>
                <c:pt idx="71">
                  <c:v>125</c:v>
                </c:pt>
                <c:pt idx="72">
                  <c:v>122</c:v>
                </c:pt>
                <c:pt idx="73">
                  <c:v>119</c:v>
                </c:pt>
                <c:pt idx="74">
                  <c:v>117</c:v>
                </c:pt>
                <c:pt idx="75">
                  <c:v>114</c:v>
                </c:pt>
                <c:pt idx="76">
                  <c:v>111</c:v>
                </c:pt>
                <c:pt idx="77">
                  <c:v>108</c:v>
                </c:pt>
                <c:pt idx="78">
                  <c:v>105</c:v>
                </c:pt>
                <c:pt idx="79">
                  <c:v>104</c:v>
                </c:pt>
                <c:pt idx="80">
                  <c:v>102</c:v>
                </c:pt>
                <c:pt idx="81">
                  <c:v>101</c:v>
                </c:pt>
                <c:pt idx="82">
                  <c:v>99.3</c:v>
                </c:pt>
                <c:pt idx="83">
                  <c:v>97.9</c:v>
                </c:pt>
                <c:pt idx="84">
                  <c:v>95.4</c:v>
                </c:pt>
                <c:pt idx="85">
                  <c:v>92.9</c:v>
                </c:pt>
                <c:pt idx="86">
                  <c:v>90.4</c:v>
                </c:pt>
                <c:pt idx="87">
                  <c:v>87.9</c:v>
                </c:pt>
                <c:pt idx="88">
                  <c:v>85.4</c:v>
                </c:pt>
                <c:pt idx="89">
                  <c:v>82.9</c:v>
                </c:pt>
                <c:pt idx="90">
                  <c:v>82.8</c:v>
                </c:pt>
                <c:pt idx="91">
                  <c:v>82.7</c:v>
                </c:pt>
                <c:pt idx="92">
                  <c:v>82.6</c:v>
                </c:pt>
                <c:pt idx="93">
                  <c:v>82.6</c:v>
                </c:pt>
                <c:pt idx="94">
                  <c:v>82.5</c:v>
                </c:pt>
                <c:pt idx="95">
                  <c:v>82.4</c:v>
                </c:pt>
                <c:pt idx="96">
                  <c:v>82.3</c:v>
                </c:pt>
                <c:pt idx="97">
                  <c:v>82.2</c:v>
                </c:pt>
                <c:pt idx="98">
                  <c:v>82.1</c:v>
                </c:pt>
                <c:pt idx="99">
                  <c:v>82</c:v>
                </c:pt>
                <c:pt idx="100">
                  <c:v>82</c:v>
                </c:pt>
                <c:pt idx="101">
                  <c:v>81.900000000000006</c:v>
                </c:pt>
                <c:pt idx="102">
                  <c:v>81.8</c:v>
                </c:pt>
                <c:pt idx="103">
                  <c:v>81.7</c:v>
                </c:pt>
                <c:pt idx="104">
                  <c:v>81.599999999999994</c:v>
                </c:pt>
                <c:pt idx="105">
                  <c:v>81.5</c:v>
                </c:pt>
                <c:pt idx="106">
                  <c:v>81.400000000000006</c:v>
                </c:pt>
                <c:pt idx="107">
                  <c:v>81.3</c:v>
                </c:pt>
                <c:pt idx="108">
                  <c:v>81.3</c:v>
                </c:pt>
                <c:pt idx="109">
                  <c:v>81.2</c:v>
                </c:pt>
                <c:pt idx="110">
                  <c:v>81.099999999999994</c:v>
                </c:pt>
                <c:pt idx="111">
                  <c:v>81</c:v>
                </c:pt>
                <c:pt idx="112">
                  <c:v>80.7</c:v>
                </c:pt>
                <c:pt idx="113">
                  <c:v>80.400000000000006</c:v>
                </c:pt>
                <c:pt idx="114">
                  <c:v>80</c:v>
                </c:pt>
                <c:pt idx="115">
                  <c:v>79.7</c:v>
                </c:pt>
                <c:pt idx="116">
                  <c:v>79.2</c:v>
                </c:pt>
                <c:pt idx="117">
                  <c:v>78.7</c:v>
                </c:pt>
                <c:pt idx="118">
                  <c:v>78.2</c:v>
                </c:pt>
                <c:pt idx="119">
                  <c:v>77.7</c:v>
                </c:pt>
                <c:pt idx="120">
                  <c:v>77.2</c:v>
                </c:pt>
                <c:pt idx="121">
                  <c:v>77.2</c:v>
                </c:pt>
                <c:pt idx="122">
                  <c:v>77.099999999999994</c:v>
                </c:pt>
                <c:pt idx="123">
                  <c:v>77.099999999999994</c:v>
                </c:pt>
                <c:pt idx="124">
                  <c:v>77.099999999999994</c:v>
                </c:pt>
                <c:pt idx="125">
                  <c:v>77</c:v>
                </c:pt>
                <c:pt idx="126">
                  <c:v>77</c:v>
                </c:pt>
                <c:pt idx="127">
                  <c:v>77</c:v>
                </c:pt>
                <c:pt idx="128">
                  <c:v>76.900000000000006</c:v>
                </c:pt>
                <c:pt idx="129">
                  <c:v>76.900000000000006</c:v>
                </c:pt>
                <c:pt idx="130">
                  <c:v>76.900000000000006</c:v>
                </c:pt>
                <c:pt idx="131">
                  <c:v>76.900000000000006</c:v>
                </c:pt>
                <c:pt idx="132">
                  <c:v>76.8</c:v>
                </c:pt>
                <c:pt idx="133">
                  <c:v>76.8</c:v>
                </c:pt>
                <c:pt idx="134">
                  <c:v>76.8</c:v>
                </c:pt>
                <c:pt idx="135">
                  <c:v>76.8</c:v>
                </c:pt>
                <c:pt idx="136">
                  <c:v>76.8</c:v>
                </c:pt>
                <c:pt idx="137">
                  <c:v>76.7</c:v>
                </c:pt>
                <c:pt idx="138">
                  <c:v>76.7</c:v>
                </c:pt>
                <c:pt idx="139">
                  <c:v>76.7</c:v>
                </c:pt>
                <c:pt idx="140">
                  <c:v>76.7</c:v>
                </c:pt>
                <c:pt idx="141">
                  <c:v>77.7</c:v>
                </c:pt>
                <c:pt idx="142">
                  <c:v>78.8</c:v>
                </c:pt>
                <c:pt idx="143">
                  <c:v>79.8</c:v>
                </c:pt>
                <c:pt idx="144">
                  <c:v>80.900000000000006</c:v>
                </c:pt>
                <c:pt idx="145">
                  <c:v>81.900000000000006</c:v>
                </c:pt>
                <c:pt idx="146">
                  <c:v>82.8</c:v>
                </c:pt>
                <c:pt idx="147">
                  <c:v>83.8</c:v>
                </c:pt>
                <c:pt idx="148">
                  <c:v>84.7</c:v>
                </c:pt>
                <c:pt idx="149">
                  <c:v>85.7</c:v>
                </c:pt>
                <c:pt idx="150">
                  <c:v>86.6</c:v>
                </c:pt>
                <c:pt idx="151">
                  <c:v>86.6</c:v>
                </c:pt>
                <c:pt idx="152">
                  <c:v>86.7</c:v>
                </c:pt>
                <c:pt idx="153">
                  <c:v>86.7</c:v>
                </c:pt>
                <c:pt idx="154">
                  <c:v>86.8</c:v>
                </c:pt>
                <c:pt idx="155">
                  <c:v>86.8</c:v>
                </c:pt>
                <c:pt idx="156">
                  <c:v>86.8</c:v>
                </c:pt>
                <c:pt idx="157">
                  <c:v>86.9</c:v>
                </c:pt>
                <c:pt idx="158">
                  <c:v>86.9</c:v>
                </c:pt>
                <c:pt idx="159">
                  <c:v>87</c:v>
                </c:pt>
                <c:pt idx="160">
                  <c:v>87</c:v>
                </c:pt>
                <c:pt idx="161">
                  <c:v>87.5</c:v>
                </c:pt>
                <c:pt idx="162">
                  <c:v>88</c:v>
                </c:pt>
                <c:pt idx="163">
                  <c:v>88.5</c:v>
                </c:pt>
                <c:pt idx="164">
                  <c:v>89</c:v>
                </c:pt>
                <c:pt idx="165">
                  <c:v>89.4</c:v>
                </c:pt>
                <c:pt idx="166">
                  <c:v>89.9</c:v>
                </c:pt>
                <c:pt idx="167">
                  <c:v>90.4</c:v>
                </c:pt>
                <c:pt idx="168">
                  <c:v>90.9</c:v>
                </c:pt>
                <c:pt idx="169">
                  <c:v>91.4</c:v>
                </c:pt>
                <c:pt idx="170">
                  <c:v>92.3</c:v>
                </c:pt>
                <c:pt idx="171">
                  <c:v>93.2</c:v>
                </c:pt>
                <c:pt idx="172">
                  <c:v>94</c:v>
                </c:pt>
                <c:pt idx="173">
                  <c:v>94.9</c:v>
                </c:pt>
                <c:pt idx="174">
                  <c:v>95.8</c:v>
                </c:pt>
                <c:pt idx="175">
                  <c:v>95.8</c:v>
                </c:pt>
                <c:pt idx="176">
                  <c:v>95.7</c:v>
                </c:pt>
                <c:pt idx="177">
                  <c:v>95.7</c:v>
                </c:pt>
                <c:pt idx="178">
                  <c:v>95.6</c:v>
                </c:pt>
                <c:pt idx="179">
                  <c:v>95.6</c:v>
                </c:pt>
                <c:pt idx="180">
                  <c:v>95.5</c:v>
                </c:pt>
                <c:pt idx="181">
                  <c:v>95.5</c:v>
                </c:pt>
                <c:pt idx="182">
                  <c:v>96.4</c:v>
                </c:pt>
                <c:pt idx="183">
                  <c:v>97.4</c:v>
                </c:pt>
                <c:pt idx="184">
                  <c:v>98.3</c:v>
                </c:pt>
                <c:pt idx="185">
                  <c:v>99.3</c:v>
                </c:pt>
                <c:pt idx="186">
                  <c:v>100</c:v>
                </c:pt>
                <c:pt idx="187">
                  <c:v>101</c:v>
                </c:pt>
                <c:pt idx="188">
                  <c:v>102</c:v>
                </c:pt>
                <c:pt idx="189">
                  <c:v>103</c:v>
                </c:pt>
                <c:pt idx="190">
                  <c:v>104</c:v>
                </c:pt>
                <c:pt idx="191">
                  <c:v>107</c:v>
                </c:pt>
                <c:pt idx="192">
                  <c:v>109</c:v>
                </c:pt>
                <c:pt idx="193">
                  <c:v>112</c:v>
                </c:pt>
                <c:pt idx="194">
                  <c:v>114</c:v>
                </c:pt>
                <c:pt idx="195">
                  <c:v>117</c:v>
                </c:pt>
                <c:pt idx="196">
                  <c:v>119</c:v>
                </c:pt>
                <c:pt idx="197">
                  <c:v>122</c:v>
                </c:pt>
                <c:pt idx="198">
                  <c:v>124</c:v>
                </c:pt>
                <c:pt idx="199">
                  <c:v>127</c:v>
                </c:pt>
                <c:pt idx="200">
                  <c:v>129</c:v>
                </c:pt>
                <c:pt idx="201">
                  <c:v>132</c:v>
                </c:pt>
                <c:pt idx="202">
                  <c:v>134</c:v>
                </c:pt>
                <c:pt idx="203">
                  <c:v>141</c:v>
                </c:pt>
                <c:pt idx="204">
                  <c:v>159</c:v>
                </c:pt>
                <c:pt idx="205">
                  <c:v>177</c:v>
                </c:pt>
                <c:pt idx="206">
                  <c:v>188</c:v>
                </c:pt>
                <c:pt idx="207">
                  <c:v>208</c:v>
                </c:pt>
                <c:pt idx="208">
                  <c:v>234</c:v>
                </c:pt>
                <c:pt idx="209">
                  <c:v>265</c:v>
                </c:pt>
                <c:pt idx="210">
                  <c:v>300</c:v>
                </c:pt>
                <c:pt idx="211">
                  <c:v>353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5-B6A1-427A-8129-D9FA960D2CF0}"/>
            </c:ext>
          </c:extLst>
        </c:ser>
        <c:ser>
          <c:idx val="54"/>
          <c:order val="54"/>
          <c:tx>
            <c:strRef>
              <c:f>'спал Селенга Мостовой'!$BD$1</c:f>
              <c:strCache>
                <c:ptCount val="1"/>
                <c:pt idx="0">
                  <c:v>2011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Мостовой'!$BD$2:$BD$213</c:f>
              <c:numCache>
                <c:formatCode>General</c:formatCode>
                <c:ptCount val="212"/>
                <c:pt idx="0">
                  <c:v>826</c:v>
                </c:pt>
                <c:pt idx="1">
                  <c:v>834</c:v>
                </c:pt>
                <c:pt idx="2">
                  <c:v>842</c:v>
                </c:pt>
                <c:pt idx="3">
                  <c:v>842</c:v>
                </c:pt>
                <c:pt idx="4">
                  <c:v>842</c:v>
                </c:pt>
                <c:pt idx="5">
                  <c:v>834</c:v>
                </c:pt>
                <c:pt idx="6">
                  <c:v>826</c:v>
                </c:pt>
                <c:pt idx="7">
                  <c:v>826</c:v>
                </c:pt>
                <c:pt idx="8">
                  <c:v>826</c:v>
                </c:pt>
                <c:pt idx="9">
                  <c:v>818</c:v>
                </c:pt>
                <c:pt idx="10">
                  <c:v>811</c:v>
                </c:pt>
                <c:pt idx="11">
                  <c:v>803</c:v>
                </c:pt>
                <c:pt idx="12">
                  <c:v>787</c:v>
                </c:pt>
                <c:pt idx="13">
                  <c:v>779</c:v>
                </c:pt>
                <c:pt idx="14">
                  <c:v>764</c:v>
                </c:pt>
                <c:pt idx="15">
                  <c:v>764</c:v>
                </c:pt>
                <c:pt idx="16">
                  <c:v>741</c:v>
                </c:pt>
                <c:pt idx="17">
                  <c:v>734</c:v>
                </c:pt>
                <c:pt idx="18">
                  <c:v>734</c:v>
                </c:pt>
                <c:pt idx="19">
                  <c:v>705</c:v>
                </c:pt>
                <c:pt idx="20">
                  <c:v>677</c:v>
                </c:pt>
                <c:pt idx="21">
                  <c:v>649</c:v>
                </c:pt>
                <c:pt idx="22">
                  <c:v>621</c:v>
                </c:pt>
                <c:pt idx="23">
                  <c:v>600</c:v>
                </c:pt>
                <c:pt idx="24">
                  <c:v>512</c:v>
                </c:pt>
                <c:pt idx="25">
                  <c:v>507</c:v>
                </c:pt>
                <c:pt idx="26">
                  <c:v>554</c:v>
                </c:pt>
                <c:pt idx="27">
                  <c:v>548</c:v>
                </c:pt>
                <c:pt idx="28">
                  <c:v>530</c:v>
                </c:pt>
                <c:pt idx="29">
                  <c:v>512</c:v>
                </c:pt>
                <c:pt idx="30">
                  <c:v>512</c:v>
                </c:pt>
                <c:pt idx="31">
                  <c:v>500</c:v>
                </c:pt>
                <c:pt idx="32">
                  <c:v>494</c:v>
                </c:pt>
                <c:pt idx="33">
                  <c:v>471</c:v>
                </c:pt>
                <c:pt idx="34">
                  <c:v>460</c:v>
                </c:pt>
                <c:pt idx="35">
                  <c:v>439</c:v>
                </c:pt>
                <c:pt idx="36">
                  <c:v>411</c:v>
                </c:pt>
                <c:pt idx="37">
                  <c:v>388</c:v>
                </c:pt>
                <c:pt idx="38">
                  <c:v>365</c:v>
                </c:pt>
                <c:pt idx="39">
                  <c:v>344</c:v>
                </c:pt>
                <c:pt idx="40">
                  <c:v>327</c:v>
                </c:pt>
                <c:pt idx="41">
                  <c:v>306</c:v>
                </c:pt>
                <c:pt idx="42">
                  <c:v>301</c:v>
                </c:pt>
                <c:pt idx="43">
                  <c:v>297</c:v>
                </c:pt>
                <c:pt idx="44">
                  <c:v>292</c:v>
                </c:pt>
                <c:pt idx="45">
                  <c:v>287</c:v>
                </c:pt>
                <c:pt idx="46">
                  <c:v>288</c:v>
                </c:pt>
                <c:pt idx="47">
                  <c:v>278</c:v>
                </c:pt>
                <c:pt idx="48">
                  <c:v>273</c:v>
                </c:pt>
                <c:pt idx="49">
                  <c:v>269</c:v>
                </c:pt>
                <c:pt idx="50">
                  <c:v>264</c:v>
                </c:pt>
                <c:pt idx="51">
                  <c:v>259</c:v>
                </c:pt>
                <c:pt idx="52">
                  <c:v>254</c:v>
                </c:pt>
                <c:pt idx="53">
                  <c:v>250</c:v>
                </c:pt>
                <c:pt idx="54">
                  <c:v>245</c:v>
                </c:pt>
                <c:pt idx="55">
                  <c:v>240</c:v>
                </c:pt>
                <c:pt idx="56">
                  <c:v>236</c:v>
                </c:pt>
                <c:pt idx="57">
                  <c:v>231</c:v>
                </c:pt>
                <c:pt idx="58">
                  <c:v>226</c:v>
                </c:pt>
                <c:pt idx="59">
                  <c:v>221</c:v>
                </c:pt>
                <c:pt idx="60">
                  <c:v>217</c:v>
                </c:pt>
                <c:pt idx="61">
                  <c:v>212</c:v>
                </c:pt>
                <c:pt idx="62">
                  <c:v>208</c:v>
                </c:pt>
                <c:pt idx="63">
                  <c:v>203</c:v>
                </c:pt>
                <c:pt idx="64">
                  <c:v>198</c:v>
                </c:pt>
                <c:pt idx="65">
                  <c:v>194</c:v>
                </c:pt>
                <c:pt idx="66">
                  <c:v>189</c:v>
                </c:pt>
                <c:pt idx="67">
                  <c:v>184</c:v>
                </c:pt>
                <c:pt idx="68">
                  <c:v>180</c:v>
                </c:pt>
                <c:pt idx="69">
                  <c:v>175</c:v>
                </c:pt>
                <c:pt idx="70">
                  <c:v>170</c:v>
                </c:pt>
                <c:pt idx="71">
                  <c:v>165</c:v>
                </c:pt>
                <c:pt idx="72">
                  <c:v>161</c:v>
                </c:pt>
                <c:pt idx="73">
                  <c:v>156</c:v>
                </c:pt>
                <c:pt idx="74">
                  <c:v>151</c:v>
                </c:pt>
                <c:pt idx="75">
                  <c:v>147</c:v>
                </c:pt>
                <c:pt idx="76">
                  <c:v>142</c:v>
                </c:pt>
                <c:pt idx="77">
                  <c:v>137</c:v>
                </c:pt>
                <c:pt idx="78">
                  <c:v>133</c:v>
                </c:pt>
                <c:pt idx="79">
                  <c:v>128</c:v>
                </c:pt>
                <c:pt idx="80">
                  <c:v>125</c:v>
                </c:pt>
                <c:pt idx="81">
                  <c:v>122</c:v>
                </c:pt>
                <c:pt idx="82">
                  <c:v>119</c:v>
                </c:pt>
                <c:pt idx="83">
                  <c:v>116</c:v>
                </c:pt>
                <c:pt idx="84">
                  <c:v>114</c:v>
                </c:pt>
                <c:pt idx="85">
                  <c:v>111</c:v>
                </c:pt>
                <c:pt idx="86">
                  <c:v>108</c:v>
                </c:pt>
                <c:pt idx="87">
                  <c:v>105</c:v>
                </c:pt>
                <c:pt idx="88">
                  <c:v>102</c:v>
                </c:pt>
                <c:pt idx="89">
                  <c:v>100</c:v>
                </c:pt>
                <c:pt idx="90">
                  <c:v>98.4</c:v>
                </c:pt>
                <c:pt idx="91">
                  <c:v>96.6</c:v>
                </c:pt>
                <c:pt idx="92">
                  <c:v>92.9</c:v>
                </c:pt>
                <c:pt idx="93">
                  <c:v>91.1</c:v>
                </c:pt>
                <c:pt idx="94">
                  <c:v>89.3</c:v>
                </c:pt>
                <c:pt idx="95">
                  <c:v>88.7</c:v>
                </c:pt>
                <c:pt idx="96">
                  <c:v>88</c:v>
                </c:pt>
                <c:pt idx="97">
                  <c:v>87.4</c:v>
                </c:pt>
                <c:pt idx="98">
                  <c:v>86.7</c:v>
                </c:pt>
                <c:pt idx="99">
                  <c:v>86.1</c:v>
                </c:pt>
                <c:pt idx="100">
                  <c:v>84.4</c:v>
                </c:pt>
                <c:pt idx="101">
                  <c:v>82.8</c:v>
                </c:pt>
                <c:pt idx="102">
                  <c:v>81.099999999999994</c:v>
                </c:pt>
                <c:pt idx="103">
                  <c:v>79.400000000000006</c:v>
                </c:pt>
                <c:pt idx="104">
                  <c:v>77.7</c:v>
                </c:pt>
                <c:pt idx="105">
                  <c:v>76.099999999999994</c:v>
                </c:pt>
                <c:pt idx="106">
                  <c:v>74.400000000000006</c:v>
                </c:pt>
                <c:pt idx="107">
                  <c:v>72.7</c:v>
                </c:pt>
                <c:pt idx="108">
                  <c:v>71</c:v>
                </c:pt>
                <c:pt idx="109">
                  <c:v>59.4</c:v>
                </c:pt>
                <c:pt idx="110">
                  <c:v>47.7</c:v>
                </c:pt>
                <c:pt idx="111">
                  <c:v>66</c:v>
                </c:pt>
                <c:pt idx="112">
                  <c:v>64.400000000000006</c:v>
                </c:pt>
                <c:pt idx="113">
                  <c:v>52.7</c:v>
                </c:pt>
                <c:pt idx="114">
                  <c:v>61</c:v>
                </c:pt>
                <c:pt idx="115">
                  <c:v>59.3</c:v>
                </c:pt>
                <c:pt idx="116">
                  <c:v>57.7</c:v>
                </c:pt>
                <c:pt idx="117">
                  <c:v>56</c:v>
                </c:pt>
                <c:pt idx="118">
                  <c:v>55.4</c:v>
                </c:pt>
                <c:pt idx="119">
                  <c:v>54.9</c:v>
                </c:pt>
                <c:pt idx="120">
                  <c:v>54.3</c:v>
                </c:pt>
                <c:pt idx="121">
                  <c:v>53.8</c:v>
                </c:pt>
                <c:pt idx="122">
                  <c:v>53.2</c:v>
                </c:pt>
                <c:pt idx="123">
                  <c:v>58.1</c:v>
                </c:pt>
                <c:pt idx="124">
                  <c:v>52.9</c:v>
                </c:pt>
                <c:pt idx="125">
                  <c:v>52.8</c:v>
                </c:pt>
                <c:pt idx="126">
                  <c:v>52.7</c:v>
                </c:pt>
                <c:pt idx="127">
                  <c:v>52.5</c:v>
                </c:pt>
                <c:pt idx="128">
                  <c:v>52.4</c:v>
                </c:pt>
                <c:pt idx="129">
                  <c:v>53</c:v>
                </c:pt>
                <c:pt idx="130">
                  <c:v>53.5</c:v>
                </c:pt>
                <c:pt idx="131">
                  <c:v>54.1</c:v>
                </c:pt>
                <c:pt idx="132">
                  <c:v>54.7</c:v>
                </c:pt>
                <c:pt idx="133">
                  <c:v>55.2</c:v>
                </c:pt>
                <c:pt idx="134">
                  <c:v>55.8</c:v>
                </c:pt>
                <c:pt idx="135">
                  <c:v>51.8</c:v>
                </c:pt>
                <c:pt idx="136">
                  <c:v>47.9</c:v>
                </c:pt>
                <c:pt idx="137">
                  <c:v>44</c:v>
                </c:pt>
                <c:pt idx="138">
                  <c:v>40</c:v>
                </c:pt>
                <c:pt idx="139">
                  <c:v>40.6</c:v>
                </c:pt>
                <c:pt idx="140">
                  <c:v>41.2</c:v>
                </c:pt>
                <c:pt idx="141">
                  <c:v>41.7</c:v>
                </c:pt>
                <c:pt idx="142">
                  <c:v>42.8</c:v>
                </c:pt>
                <c:pt idx="143">
                  <c:v>44</c:v>
                </c:pt>
                <c:pt idx="144">
                  <c:v>45.7</c:v>
                </c:pt>
                <c:pt idx="145">
                  <c:v>45.5</c:v>
                </c:pt>
                <c:pt idx="146">
                  <c:v>45.3</c:v>
                </c:pt>
                <c:pt idx="147">
                  <c:v>45.2</c:v>
                </c:pt>
                <c:pt idx="148">
                  <c:v>45</c:v>
                </c:pt>
                <c:pt idx="149">
                  <c:v>44.8</c:v>
                </c:pt>
                <c:pt idx="150">
                  <c:v>46.1</c:v>
                </c:pt>
                <c:pt idx="151">
                  <c:v>47.5</c:v>
                </c:pt>
                <c:pt idx="152">
                  <c:v>48.8</c:v>
                </c:pt>
                <c:pt idx="153">
                  <c:v>49.4</c:v>
                </c:pt>
                <c:pt idx="154">
                  <c:v>49.9</c:v>
                </c:pt>
                <c:pt idx="155">
                  <c:v>50.4</c:v>
                </c:pt>
                <c:pt idx="156">
                  <c:v>51</c:v>
                </c:pt>
                <c:pt idx="157">
                  <c:v>50.7</c:v>
                </c:pt>
                <c:pt idx="158">
                  <c:v>50.5</c:v>
                </c:pt>
                <c:pt idx="159">
                  <c:v>50.2</c:v>
                </c:pt>
                <c:pt idx="160">
                  <c:v>49.9</c:v>
                </c:pt>
                <c:pt idx="161">
                  <c:v>49.6</c:v>
                </c:pt>
                <c:pt idx="162">
                  <c:v>49.4</c:v>
                </c:pt>
                <c:pt idx="163">
                  <c:v>49.1</c:v>
                </c:pt>
                <c:pt idx="164">
                  <c:v>50.2</c:v>
                </c:pt>
                <c:pt idx="165">
                  <c:v>51.2</c:v>
                </c:pt>
                <c:pt idx="166">
                  <c:v>52.2</c:v>
                </c:pt>
                <c:pt idx="167">
                  <c:v>53.3</c:v>
                </c:pt>
                <c:pt idx="168">
                  <c:v>54.4</c:v>
                </c:pt>
                <c:pt idx="169">
                  <c:v>55.4</c:v>
                </c:pt>
                <c:pt idx="170">
                  <c:v>56.2</c:v>
                </c:pt>
                <c:pt idx="171">
                  <c:v>57.1</c:v>
                </c:pt>
                <c:pt idx="172">
                  <c:v>57.9</c:v>
                </c:pt>
                <c:pt idx="173">
                  <c:v>59.8</c:v>
                </c:pt>
                <c:pt idx="174">
                  <c:v>61.6</c:v>
                </c:pt>
                <c:pt idx="175">
                  <c:v>63.5</c:v>
                </c:pt>
                <c:pt idx="176">
                  <c:v>65.400000000000006</c:v>
                </c:pt>
                <c:pt idx="177">
                  <c:v>67.3</c:v>
                </c:pt>
                <c:pt idx="178">
                  <c:v>69.2</c:v>
                </c:pt>
                <c:pt idx="179">
                  <c:v>71</c:v>
                </c:pt>
                <c:pt idx="180">
                  <c:v>72.900000000000006</c:v>
                </c:pt>
                <c:pt idx="181">
                  <c:v>81.3</c:v>
                </c:pt>
                <c:pt idx="182">
                  <c:v>89.7</c:v>
                </c:pt>
                <c:pt idx="183">
                  <c:v>98.2</c:v>
                </c:pt>
                <c:pt idx="184">
                  <c:v>107</c:v>
                </c:pt>
                <c:pt idx="185">
                  <c:v>115</c:v>
                </c:pt>
                <c:pt idx="186">
                  <c:v>125</c:v>
                </c:pt>
                <c:pt idx="187">
                  <c:v>134</c:v>
                </c:pt>
                <c:pt idx="188">
                  <c:v>144</c:v>
                </c:pt>
                <c:pt idx="189">
                  <c:v>154</c:v>
                </c:pt>
                <c:pt idx="190">
                  <c:v>163</c:v>
                </c:pt>
                <c:pt idx="191">
                  <c:v>173</c:v>
                </c:pt>
                <c:pt idx="192">
                  <c:v>173</c:v>
                </c:pt>
                <c:pt idx="193">
                  <c:v>173</c:v>
                </c:pt>
                <c:pt idx="194">
                  <c:v>173</c:v>
                </c:pt>
                <c:pt idx="195">
                  <c:v>195</c:v>
                </c:pt>
                <c:pt idx="196">
                  <c:v>217</c:v>
                </c:pt>
                <c:pt idx="197">
                  <c:v>239</c:v>
                </c:pt>
                <c:pt idx="198">
                  <c:v>261</c:v>
                </c:pt>
                <c:pt idx="199">
                  <c:v>283</c:v>
                </c:pt>
                <c:pt idx="200">
                  <c:v>305</c:v>
                </c:pt>
                <c:pt idx="201">
                  <c:v>330</c:v>
                </c:pt>
                <c:pt idx="202">
                  <c:v>365</c:v>
                </c:pt>
                <c:pt idx="203">
                  <c:v>411</c:v>
                </c:pt>
                <c:pt idx="204">
                  <c:v>487</c:v>
                </c:pt>
                <c:pt idx="205">
                  <c:v>552</c:v>
                </c:pt>
                <c:pt idx="206">
                  <c:v>581</c:v>
                </c:pt>
                <c:pt idx="207">
                  <c:v>688</c:v>
                </c:pt>
                <c:pt idx="208">
                  <c:v>772</c:v>
                </c:pt>
                <c:pt idx="209">
                  <c:v>970</c:v>
                </c:pt>
                <c:pt idx="210">
                  <c:v>1240</c:v>
                </c:pt>
                <c:pt idx="211">
                  <c:v>1430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6-B6A1-427A-8129-D9FA960D2CF0}"/>
            </c:ext>
          </c:extLst>
        </c:ser>
        <c:ser>
          <c:idx val="55"/>
          <c:order val="55"/>
          <c:tx>
            <c:strRef>
              <c:f>'спал Селенга Мостовой'!$BE$1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Мостовой'!$BE$2:$BE$213</c:f>
              <c:numCache>
                <c:formatCode>General</c:formatCode>
                <c:ptCount val="212"/>
                <c:pt idx="0">
                  <c:v>802</c:v>
                </c:pt>
                <c:pt idx="1">
                  <c:v>786</c:v>
                </c:pt>
                <c:pt idx="2">
                  <c:v>786</c:v>
                </c:pt>
                <c:pt idx="3">
                  <c:v>778</c:v>
                </c:pt>
                <c:pt idx="4">
                  <c:v>762</c:v>
                </c:pt>
                <c:pt idx="5">
                  <c:v>754</c:v>
                </c:pt>
                <c:pt idx="6">
                  <c:v>754</c:v>
                </c:pt>
                <c:pt idx="7">
                  <c:v>746</c:v>
                </c:pt>
                <c:pt idx="8">
                  <c:v>738</c:v>
                </c:pt>
                <c:pt idx="9">
                  <c:v>730</c:v>
                </c:pt>
                <c:pt idx="10">
                  <c:v>730</c:v>
                </c:pt>
                <c:pt idx="11">
                  <c:v>730</c:v>
                </c:pt>
                <c:pt idx="12">
                  <c:v>730</c:v>
                </c:pt>
                <c:pt idx="13">
                  <c:v>730</c:v>
                </c:pt>
                <c:pt idx="14">
                  <c:v>730</c:v>
                </c:pt>
                <c:pt idx="15">
                  <c:v>714</c:v>
                </c:pt>
                <c:pt idx="16">
                  <c:v>706</c:v>
                </c:pt>
                <c:pt idx="17">
                  <c:v>690</c:v>
                </c:pt>
                <c:pt idx="18">
                  <c:v>674</c:v>
                </c:pt>
                <c:pt idx="19">
                  <c:v>658</c:v>
                </c:pt>
                <c:pt idx="20">
                  <c:v>606</c:v>
                </c:pt>
                <c:pt idx="21">
                  <c:v>574</c:v>
                </c:pt>
                <c:pt idx="22">
                  <c:v>555</c:v>
                </c:pt>
                <c:pt idx="23">
                  <c:v>530</c:v>
                </c:pt>
                <c:pt idx="24">
                  <c:v>510</c:v>
                </c:pt>
                <c:pt idx="25">
                  <c:v>482</c:v>
                </c:pt>
                <c:pt idx="26">
                  <c:v>440</c:v>
                </c:pt>
                <c:pt idx="27">
                  <c:v>407</c:v>
                </c:pt>
                <c:pt idx="28">
                  <c:v>388</c:v>
                </c:pt>
                <c:pt idx="29">
                  <c:v>374</c:v>
                </c:pt>
                <c:pt idx="30">
                  <c:v>364</c:v>
                </c:pt>
                <c:pt idx="31">
                  <c:v>350</c:v>
                </c:pt>
                <c:pt idx="32">
                  <c:v>337</c:v>
                </c:pt>
                <c:pt idx="33">
                  <c:v>323</c:v>
                </c:pt>
                <c:pt idx="34">
                  <c:v>309</c:v>
                </c:pt>
                <c:pt idx="35">
                  <c:v>304</c:v>
                </c:pt>
                <c:pt idx="36">
                  <c:v>291</c:v>
                </c:pt>
                <c:pt idx="37">
                  <c:v>286</c:v>
                </c:pt>
                <c:pt idx="38">
                  <c:v>278</c:v>
                </c:pt>
                <c:pt idx="39">
                  <c:v>266</c:v>
                </c:pt>
                <c:pt idx="40">
                  <c:v>261</c:v>
                </c:pt>
                <c:pt idx="41">
                  <c:v>253</c:v>
                </c:pt>
                <c:pt idx="42">
                  <c:v>242</c:v>
                </c:pt>
                <c:pt idx="43">
                  <c:v>234</c:v>
                </c:pt>
                <c:pt idx="44">
                  <c:v>228</c:v>
                </c:pt>
                <c:pt idx="45">
                  <c:v>220</c:v>
                </c:pt>
                <c:pt idx="46">
                  <c:v>214</c:v>
                </c:pt>
                <c:pt idx="47">
                  <c:v>203</c:v>
                </c:pt>
                <c:pt idx="48">
                  <c:v>193</c:v>
                </c:pt>
                <c:pt idx="49">
                  <c:v>188</c:v>
                </c:pt>
                <c:pt idx="50">
                  <c:v>180</c:v>
                </c:pt>
                <c:pt idx="51">
                  <c:v>170</c:v>
                </c:pt>
                <c:pt idx="52">
                  <c:v>158</c:v>
                </c:pt>
                <c:pt idx="53">
                  <c:v>158</c:v>
                </c:pt>
                <c:pt idx="54">
                  <c:v>157</c:v>
                </c:pt>
                <c:pt idx="55">
                  <c:v>157</c:v>
                </c:pt>
                <c:pt idx="56">
                  <c:v>156</c:v>
                </c:pt>
                <c:pt idx="57">
                  <c:v>156</c:v>
                </c:pt>
                <c:pt idx="58">
                  <c:v>156</c:v>
                </c:pt>
                <c:pt idx="59">
                  <c:v>155</c:v>
                </c:pt>
                <c:pt idx="60">
                  <c:v>155</c:v>
                </c:pt>
                <c:pt idx="61">
                  <c:v>154</c:v>
                </c:pt>
                <c:pt idx="62">
                  <c:v>154</c:v>
                </c:pt>
                <c:pt idx="63">
                  <c:v>154</c:v>
                </c:pt>
                <c:pt idx="64">
                  <c:v>153</c:v>
                </c:pt>
                <c:pt idx="65">
                  <c:v>153</c:v>
                </c:pt>
                <c:pt idx="66">
                  <c:v>153</c:v>
                </c:pt>
                <c:pt idx="67">
                  <c:v>152</c:v>
                </c:pt>
                <c:pt idx="68">
                  <c:v>152</c:v>
                </c:pt>
                <c:pt idx="69">
                  <c:v>151</c:v>
                </c:pt>
                <c:pt idx="70">
                  <c:v>151</c:v>
                </c:pt>
                <c:pt idx="71">
                  <c:v>151</c:v>
                </c:pt>
                <c:pt idx="72">
                  <c:v>150</c:v>
                </c:pt>
                <c:pt idx="73">
                  <c:v>150</c:v>
                </c:pt>
                <c:pt idx="74">
                  <c:v>149</c:v>
                </c:pt>
                <c:pt idx="75">
                  <c:v>149</c:v>
                </c:pt>
                <c:pt idx="76">
                  <c:v>149</c:v>
                </c:pt>
                <c:pt idx="77">
                  <c:v>148</c:v>
                </c:pt>
                <c:pt idx="78">
                  <c:v>148</c:v>
                </c:pt>
                <c:pt idx="79">
                  <c:v>147</c:v>
                </c:pt>
                <c:pt idx="80">
                  <c:v>147</c:v>
                </c:pt>
                <c:pt idx="81">
                  <c:v>145</c:v>
                </c:pt>
                <c:pt idx="82">
                  <c:v>143</c:v>
                </c:pt>
                <c:pt idx="83">
                  <c:v>141</c:v>
                </c:pt>
                <c:pt idx="84">
                  <c:v>140</c:v>
                </c:pt>
                <c:pt idx="85">
                  <c:v>138</c:v>
                </c:pt>
                <c:pt idx="86">
                  <c:v>136</c:v>
                </c:pt>
                <c:pt idx="87">
                  <c:v>134</c:v>
                </c:pt>
                <c:pt idx="88">
                  <c:v>132</c:v>
                </c:pt>
                <c:pt idx="89">
                  <c:v>130</c:v>
                </c:pt>
                <c:pt idx="90">
                  <c:v>128</c:v>
                </c:pt>
                <c:pt idx="91">
                  <c:v>126</c:v>
                </c:pt>
                <c:pt idx="92">
                  <c:v>125</c:v>
                </c:pt>
                <c:pt idx="93">
                  <c:v>123</c:v>
                </c:pt>
                <c:pt idx="94">
                  <c:v>121</c:v>
                </c:pt>
                <c:pt idx="95">
                  <c:v>119</c:v>
                </c:pt>
                <c:pt idx="96">
                  <c:v>117</c:v>
                </c:pt>
                <c:pt idx="97">
                  <c:v>115</c:v>
                </c:pt>
                <c:pt idx="98">
                  <c:v>113</c:v>
                </c:pt>
                <c:pt idx="99">
                  <c:v>111</c:v>
                </c:pt>
                <c:pt idx="100">
                  <c:v>110</c:v>
                </c:pt>
                <c:pt idx="101">
                  <c:v>108</c:v>
                </c:pt>
                <c:pt idx="102">
                  <c:v>106</c:v>
                </c:pt>
                <c:pt idx="103">
                  <c:v>104</c:v>
                </c:pt>
                <c:pt idx="104">
                  <c:v>102</c:v>
                </c:pt>
                <c:pt idx="105">
                  <c:v>103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110</c:v>
                </c:pt>
                <c:pt idx="111">
                  <c:v>111</c:v>
                </c:pt>
                <c:pt idx="112">
                  <c:v>110</c:v>
                </c:pt>
                <c:pt idx="113">
                  <c:v>108</c:v>
                </c:pt>
                <c:pt idx="114">
                  <c:v>107</c:v>
                </c:pt>
                <c:pt idx="115">
                  <c:v>106</c:v>
                </c:pt>
                <c:pt idx="116">
                  <c:v>104</c:v>
                </c:pt>
                <c:pt idx="117">
                  <c:v>103</c:v>
                </c:pt>
                <c:pt idx="118">
                  <c:v>101</c:v>
                </c:pt>
                <c:pt idx="119">
                  <c:v>100</c:v>
                </c:pt>
                <c:pt idx="120">
                  <c:v>98.7</c:v>
                </c:pt>
                <c:pt idx="121">
                  <c:v>97.3</c:v>
                </c:pt>
                <c:pt idx="122">
                  <c:v>95.9</c:v>
                </c:pt>
                <c:pt idx="123">
                  <c:v>94.5</c:v>
                </c:pt>
                <c:pt idx="124">
                  <c:v>93.2</c:v>
                </c:pt>
                <c:pt idx="125">
                  <c:v>91.8</c:v>
                </c:pt>
                <c:pt idx="126">
                  <c:v>90.4</c:v>
                </c:pt>
                <c:pt idx="127">
                  <c:v>89.1</c:v>
                </c:pt>
                <c:pt idx="128">
                  <c:v>87.7</c:v>
                </c:pt>
                <c:pt idx="129">
                  <c:v>86.3</c:v>
                </c:pt>
                <c:pt idx="130">
                  <c:v>85</c:v>
                </c:pt>
                <c:pt idx="131">
                  <c:v>83.6</c:v>
                </c:pt>
                <c:pt idx="132">
                  <c:v>82.2</c:v>
                </c:pt>
                <c:pt idx="133">
                  <c:v>80.8</c:v>
                </c:pt>
                <c:pt idx="134">
                  <c:v>79.5</c:v>
                </c:pt>
                <c:pt idx="135">
                  <c:v>78.099999999999994</c:v>
                </c:pt>
                <c:pt idx="136">
                  <c:v>76.7</c:v>
                </c:pt>
                <c:pt idx="137">
                  <c:v>75.400000000000006</c:v>
                </c:pt>
                <c:pt idx="138">
                  <c:v>74</c:v>
                </c:pt>
                <c:pt idx="139">
                  <c:v>72.599999999999994</c:v>
                </c:pt>
                <c:pt idx="140">
                  <c:v>71.2</c:v>
                </c:pt>
                <c:pt idx="141">
                  <c:v>69.900000000000006</c:v>
                </c:pt>
                <c:pt idx="142">
                  <c:v>68.5</c:v>
                </c:pt>
                <c:pt idx="143">
                  <c:v>66.7</c:v>
                </c:pt>
                <c:pt idx="144">
                  <c:v>65</c:v>
                </c:pt>
                <c:pt idx="145">
                  <c:v>63.2</c:v>
                </c:pt>
                <c:pt idx="146">
                  <c:v>61.5</c:v>
                </c:pt>
                <c:pt idx="147">
                  <c:v>59.7</c:v>
                </c:pt>
                <c:pt idx="148">
                  <c:v>58</c:v>
                </c:pt>
                <c:pt idx="149">
                  <c:v>56.2</c:v>
                </c:pt>
                <c:pt idx="150">
                  <c:v>57.8</c:v>
                </c:pt>
                <c:pt idx="151">
                  <c:v>59.3</c:v>
                </c:pt>
                <c:pt idx="152">
                  <c:v>60.9</c:v>
                </c:pt>
                <c:pt idx="153">
                  <c:v>62.4</c:v>
                </c:pt>
                <c:pt idx="154">
                  <c:v>64</c:v>
                </c:pt>
                <c:pt idx="155">
                  <c:v>65.5</c:v>
                </c:pt>
                <c:pt idx="156">
                  <c:v>67.099999999999994</c:v>
                </c:pt>
                <c:pt idx="157">
                  <c:v>68.599999999999994</c:v>
                </c:pt>
                <c:pt idx="158">
                  <c:v>70.2</c:v>
                </c:pt>
                <c:pt idx="159">
                  <c:v>71.7</c:v>
                </c:pt>
                <c:pt idx="160">
                  <c:v>73.3</c:v>
                </c:pt>
                <c:pt idx="161">
                  <c:v>74.8</c:v>
                </c:pt>
                <c:pt idx="162">
                  <c:v>76.8</c:v>
                </c:pt>
                <c:pt idx="163">
                  <c:v>78.8</c:v>
                </c:pt>
                <c:pt idx="164">
                  <c:v>80.8</c:v>
                </c:pt>
                <c:pt idx="165">
                  <c:v>82.8</c:v>
                </c:pt>
                <c:pt idx="166">
                  <c:v>84.9</c:v>
                </c:pt>
                <c:pt idx="167">
                  <c:v>86.9</c:v>
                </c:pt>
                <c:pt idx="168">
                  <c:v>88.9</c:v>
                </c:pt>
                <c:pt idx="169">
                  <c:v>90.9</c:v>
                </c:pt>
                <c:pt idx="170">
                  <c:v>92.9</c:v>
                </c:pt>
                <c:pt idx="171">
                  <c:v>94.3</c:v>
                </c:pt>
                <c:pt idx="172">
                  <c:v>95.7</c:v>
                </c:pt>
                <c:pt idx="173">
                  <c:v>97.1</c:v>
                </c:pt>
                <c:pt idx="174">
                  <c:v>98.5</c:v>
                </c:pt>
                <c:pt idx="175">
                  <c:v>99.9</c:v>
                </c:pt>
                <c:pt idx="176">
                  <c:v>101</c:v>
                </c:pt>
                <c:pt idx="177">
                  <c:v>103</c:v>
                </c:pt>
                <c:pt idx="178">
                  <c:v>104</c:v>
                </c:pt>
                <c:pt idx="179">
                  <c:v>105</c:v>
                </c:pt>
                <c:pt idx="180">
                  <c:v>107</c:v>
                </c:pt>
                <c:pt idx="181">
                  <c:v>108</c:v>
                </c:pt>
                <c:pt idx="182">
                  <c:v>110</c:v>
                </c:pt>
                <c:pt idx="183">
                  <c:v>111</c:v>
                </c:pt>
                <c:pt idx="184">
                  <c:v>115</c:v>
                </c:pt>
                <c:pt idx="185">
                  <c:v>117</c:v>
                </c:pt>
                <c:pt idx="186">
                  <c:v>120</c:v>
                </c:pt>
                <c:pt idx="187">
                  <c:v>123</c:v>
                </c:pt>
                <c:pt idx="188">
                  <c:v>135</c:v>
                </c:pt>
                <c:pt idx="189">
                  <c:v>140</c:v>
                </c:pt>
                <c:pt idx="190">
                  <c:v>153</c:v>
                </c:pt>
                <c:pt idx="191">
                  <c:v>168</c:v>
                </c:pt>
                <c:pt idx="192">
                  <c:v>189</c:v>
                </c:pt>
                <c:pt idx="193">
                  <c:v>225</c:v>
                </c:pt>
                <c:pt idx="194">
                  <c:v>303</c:v>
                </c:pt>
                <c:pt idx="195">
                  <c:v>414</c:v>
                </c:pt>
                <c:pt idx="196">
                  <c:v>520</c:v>
                </c:pt>
                <c:pt idx="197">
                  <c:v>535</c:v>
                </c:pt>
                <c:pt idx="198">
                  <c:v>419</c:v>
                </c:pt>
                <c:pt idx="199">
                  <c:v>728</c:v>
                </c:pt>
                <c:pt idx="200">
                  <c:v>979</c:v>
                </c:pt>
                <c:pt idx="201">
                  <c:v>1070</c:v>
                </c:pt>
                <c:pt idx="202">
                  <c:v>1100</c:v>
                </c:pt>
                <c:pt idx="203">
                  <c:v>1240</c:v>
                </c:pt>
                <c:pt idx="204">
                  <c:v>1300</c:v>
                </c:pt>
                <c:pt idx="205">
                  <c:v>1330</c:v>
                </c:pt>
                <c:pt idx="206">
                  <c:v>1250</c:v>
                </c:pt>
                <c:pt idx="207">
                  <c:v>1210</c:v>
                </c:pt>
                <c:pt idx="208">
                  <c:v>1190</c:v>
                </c:pt>
                <c:pt idx="209">
                  <c:v>1160</c:v>
                </c:pt>
                <c:pt idx="210">
                  <c:v>1150</c:v>
                </c:pt>
                <c:pt idx="211">
                  <c:v>1150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7-B6A1-427A-8129-D9FA960D2CF0}"/>
            </c:ext>
          </c:extLst>
        </c:ser>
        <c:ser>
          <c:idx val="56"/>
          <c:order val="56"/>
          <c:tx>
            <c:strRef>
              <c:f>'спал Селенга Мостовой'!$BF$1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Мостовой'!$BF$2:$BF$213</c:f>
              <c:numCache>
                <c:formatCode>General</c:formatCode>
                <c:ptCount val="212"/>
                <c:pt idx="0">
                  <c:v>784</c:v>
                </c:pt>
                <c:pt idx="1">
                  <c:v>813</c:v>
                </c:pt>
                <c:pt idx="2">
                  <c:v>820</c:v>
                </c:pt>
                <c:pt idx="3">
                  <c:v>820</c:v>
                </c:pt>
                <c:pt idx="4">
                  <c:v>820</c:v>
                </c:pt>
                <c:pt idx="5">
                  <c:v>806</c:v>
                </c:pt>
                <c:pt idx="6">
                  <c:v>799</c:v>
                </c:pt>
                <c:pt idx="7">
                  <c:v>799</c:v>
                </c:pt>
                <c:pt idx="8">
                  <c:v>784</c:v>
                </c:pt>
                <c:pt idx="9">
                  <c:v>777</c:v>
                </c:pt>
                <c:pt idx="10">
                  <c:v>770</c:v>
                </c:pt>
                <c:pt idx="11">
                  <c:v>770</c:v>
                </c:pt>
                <c:pt idx="12">
                  <c:v>757</c:v>
                </c:pt>
                <c:pt idx="13">
                  <c:v>751</c:v>
                </c:pt>
                <c:pt idx="14">
                  <c:v>744</c:v>
                </c:pt>
                <c:pt idx="15">
                  <c:v>737</c:v>
                </c:pt>
                <c:pt idx="16">
                  <c:v>731</c:v>
                </c:pt>
                <c:pt idx="17">
                  <c:v>705</c:v>
                </c:pt>
                <c:pt idx="18">
                  <c:v>705</c:v>
                </c:pt>
                <c:pt idx="19">
                  <c:v>699</c:v>
                </c:pt>
                <c:pt idx="20">
                  <c:v>694</c:v>
                </c:pt>
                <c:pt idx="21">
                  <c:v>688</c:v>
                </c:pt>
                <c:pt idx="22">
                  <c:v>688</c:v>
                </c:pt>
                <c:pt idx="23">
                  <c:v>681</c:v>
                </c:pt>
                <c:pt idx="24">
                  <c:v>667</c:v>
                </c:pt>
                <c:pt idx="25">
                  <c:v>614</c:v>
                </c:pt>
                <c:pt idx="26">
                  <c:v>581</c:v>
                </c:pt>
                <c:pt idx="27">
                  <c:v>543</c:v>
                </c:pt>
                <c:pt idx="28">
                  <c:v>510</c:v>
                </c:pt>
                <c:pt idx="29">
                  <c:v>470</c:v>
                </c:pt>
                <c:pt idx="30">
                  <c:v>426</c:v>
                </c:pt>
                <c:pt idx="31">
                  <c:v>391</c:v>
                </c:pt>
                <c:pt idx="32">
                  <c:v>390</c:v>
                </c:pt>
                <c:pt idx="33">
                  <c:v>355</c:v>
                </c:pt>
                <c:pt idx="34">
                  <c:v>328</c:v>
                </c:pt>
                <c:pt idx="35">
                  <c:v>313</c:v>
                </c:pt>
                <c:pt idx="36">
                  <c:v>289</c:v>
                </c:pt>
                <c:pt idx="37">
                  <c:v>282</c:v>
                </c:pt>
                <c:pt idx="38">
                  <c:v>274</c:v>
                </c:pt>
                <c:pt idx="39">
                  <c:v>267</c:v>
                </c:pt>
                <c:pt idx="40">
                  <c:v>260</c:v>
                </c:pt>
                <c:pt idx="41">
                  <c:v>252</c:v>
                </c:pt>
                <c:pt idx="42">
                  <c:v>245</c:v>
                </c:pt>
                <c:pt idx="43">
                  <c:v>238</c:v>
                </c:pt>
                <c:pt idx="44">
                  <c:v>230</c:v>
                </c:pt>
                <c:pt idx="45">
                  <c:v>223</c:v>
                </c:pt>
                <c:pt idx="46">
                  <c:v>216</c:v>
                </c:pt>
                <c:pt idx="47">
                  <c:v>208</c:v>
                </c:pt>
                <c:pt idx="48">
                  <c:v>201</c:v>
                </c:pt>
                <c:pt idx="49">
                  <c:v>194</c:v>
                </c:pt>
                <c:pt idx="50">
                  <c:v>186</c:v>
                </c:pt>
                <c:pt idx="51">
                  <c:v>179</c:v>
                </c:pt>
                <c:pt idx="52">
                  <c:v>178</c:v>
                </c:pt>
                <c:pt idx="53">
                  <c:v>177</c:v>
                </c:pt>
                <c:pt idx="54">
                  <c:v>175</c:v>
                </c:pt>
                <c:pt idx="55">
                  <c:v>174</c:v>
                </c:pt>
                <c:pt idx="56">
                  <c:v>173</c:v>
                </c:pt>
                <c:pt idx="57">
                  <c:v>172</c:v>
                </c:pt>
                <c:pt idx="58">
                  <c:v>170</c:v>
                </c:pt>
                <c:pt idx="59">
                  <c:v>169</c:v>
                </c:pt>
                <c:pt idx="60">
                  <c:v>168</c:v>
                </c:pt>
                <c:pt idx="61">
                  <c:v>168</c:v>
                </c:pt>
                <c:pt idx="62">
                  <c:v>167</c:v>
                </c:pt>
                <c:pt idx="63">
                  <c:v>166</c:v>
                </c:pt>
                <c:pt idx="64">
                  <c:v>166</c:v>
                </c:pt>
                <c:pt idx="65">
                  <c:v>165</c:v>
                </c:pt>
                <c:pt idx="66">
                  <c:v>164</c:v>
                </c:pt>
                <c:pt idx="67">
                  <c:v>163</c:v>
                </c:pt>
                <c:pt idx="68">
                  <c:v>163</c:v>
                </c:pt>
                <c:pt idx="69">
                  <c:v>162</c:v>
                </c:pt>
                <c:pt idx="70">
                  <c:v>162</c:v>
                </c:pt>
                <c:pt idx="71">
                  <c:v>161</c:v>
                </c:pt>
                <c:pt idx="72">
                  <c:v>161</c:v>
                </c:pt>
                <c:pt idx="73">
                  <c:v>160</c:v>
                </c:pt>
                <c:pt idx="74">
                  <c:v>160</c:v>
                </c:pt>
                <c:pt idx="75">
                  <c:v>160</c:v>
                </c:pt>
                <c:pt idx="76">
                  <c:v>159</c:v>
                </c:pt>
                <c:pt idx="77">
                  <c:v>159</c:v>
                </c:pt>
                <c:pt idx="78">
                  <c:v>158</c:v>
                </c:pt>
                <c:pt idx="79">
                  <c:v>158</c:v>
                </c:pt>
                <c:pt idx="80">
                  <c:v>157</c:v>
                </c:pt>
                <c:pt idx="81">
                  <c:v>157</c:v>
                </c:pt>
                <c:pt idx="82">
                  <c:v>157</c:v>
                </c:pt>
                <c:pt idx="83">
                  <c:v>157</c:v>
                </c:pt>
                <c:pt idx="84">
                  <c:v>156</c:v>
                </c:pt>
                <c:pt idx="85">
                  <c:v>156</c:v>
                </c:pt>
                <c:pt idx="86">
                  <c:v>156</c:v>
                </c:pt>
                <c:pt idx="87">
                  <c:v>156</c:v>
                </c:pt>
                <c:pt idx="88">
                  <c:v>156</c:v>
                </c:pt>
                <c:pt idx="89">
                  <c:v>155</c:v>
                </c:pt>
                <c:pt idx="90">
                  <c:v>155</c:v>
                </c:pt>
                <c:pt idx="91">
                  <c:v>155</c:v>
                </c:pt>
                <c:pt idx="92">
                  <c:v>151</c:v>
                </c:pt>
                <c:pt idx="93">
                  <c:v>149</c:v>
                </c:pt>
                <c:pt idx="94">
                  <c:v>147</c:v>
                </c:pt>
                <c:pt idx="95">
                  <c:v>146</c:v>
                </c:pt>
                <c:pt idx="96">
                  <c:v>144</c:v>
                </c:pt>
                <c:pt idx="97">
                  <c:v>142</c:v>
                </c:pt>
                <c:pt idx="98">
                  <c:v>140</c:v>
                </c:pt>
                <c:pt idx="99">
                  <c:v>138</c:v>
                </c:pt>
                <c:pt idx="100">
                  <c:v>136</c:v>
                </c:pt>
                <c:pt idx="101">
                  <c:v>133</c:v>
                </c:pt>
                <c:pt idx="102">
                  <c:v>131</c:v>
                </c:pt>
                <c:pt idx="103">
                  <c:v>129</c:v>
                </c:pt>
                <c:pt idx="104">
                  <c:v>126</c:v>
                </c:pt>
                <c:pt idx="105">
                  <c:v>124</c:v>
                </c:pt>
                <c:pt idx="106">
                  <c:v>121</c:v>
                </c:pt>
                <c:pt idx="107">
                  <c:v>119</c:v>
                </c:pt>
                <c:pt idx="108">
                  <c:v>117</c:v>
                </c:pt>
                <c:pt idx="109">
                  <c:v>114</c:v>
                </c:pt>
                <c:pt idx="110">
                  <c:v>112</c:v>
                </c:pt>
                <c:pt idx="111">
                  <c:v>112</c:v>
                </c:pt>
                <c:pt idx="112">
                  <c:v>112</c:v>
                </c:pt>
                <c:pt idx="113">
                  <c:v>112</c:v>
                </c:pt>
                <c:pt idx="114">
                  <c:v>112</c:v>
                </c:pt>
                <c:pt idx="115">
                  <c:v>112</c:v>
                </c:pt>
                <c:pt idx="116">
                  <c:v>112</c:v>
                </c:pt>
                <c:pt idx="117">
                  <c:v>112</c:v>
                </c:pt>
                <c:pt idx="118">
                  <c:v>112</c:v>
                </c:pt>
                <c:pt idx="119">
                  <c:v>112</c:v>
                </c:pt>
                <c:pt idx="120">
                  <c:v>112</c:v>
                </c:pt>
                <c:pt idx="121">
                  <c:v>112</c:v>
                </c:pt>
                <c:pt idx="122">
                  <c:v>111</c:v>
                </c:pt>
                <c:pt idx="123">
                  <c:v>110</c:v>
                </c:pt>
                <c:pt idx="124">
                  <c:v>108</c:v>
                </c:pt>
                <c:pt idx="125">
                  <c:v>107</c:v>
                </c:pt>
                <c:pt idx="126">
                  <c:v>106</c:v>
                </c:pt>
                <c:pt idx="127">
                  <c:v>105</c:v>
                </c:pt>
                <c:pt idx="128">
                  <c:v>104</c:v>
                </c:pt>
                <c:pt idx="129">
                  <c:v>102</c:v>
                </c:pt>
                <c:pt idx="130">
                  <c:v>101</c:v>
                </c:pt>
                <c:pt idx="131">
                  <c:v>100</c:v>
                </c:pt>
                <c:pt idx="132">
                  <c:v>101</c:v>
                </c:pt>
                <c:pt idx="133">
                  <c:v>102</c:v>
                </c:pt>
                <c:pt idx="134">
                  <c:v>102</c:v>
                </c:pt>
                <c:pt idx="135">
                  <c:v>103</c:v>
                </c:pt>
                <c:pt idx="136">
                  <c:v>104</c:v>
                </c:pt>
                <c:pt idx="137">
                  <c:v>105</c:v>
                </c:pt>
                <c:pt idx="138">
                  <c:v>106</c:v>
                </c:pt>
                <c:pt idx="139">
                  <c:v>106</c:v>
                </c:pt>
                <c:pt idx="140">
                  <c:v>107</c:v>
                </c:pt>
                <c:pt idx="141">
                  <c:v>108</c:v>
                </c:pt>
                <c:pt idx="142">
                  <c:v>109</c:v>
                </c:pt>
                <c:pt idx="143">
                  <c:v>109</c:v>
                </c:pt>
                <c:pt idx="144">
                  <c:v>110</c:v>
                </c:pt>
                <c:pt idx="145">
                  <c:v>111</c:v>
                </c:pt>
                <c:pt idx="146">
                  <c:v>111</c:v>
                </c:pt>
                <c:pt idx="147">
                  <c:v>112</c:v>
                </c:pt>
                <c:pt idx="148">
                  <c:v>112</c:v>
                </c:pt>
                <c:pt idx="149">
                  <c:v>113</c:v>
                </c:pt>
                <c:pt idx="150">
                  <c:v>113</c:v>
                </c:pt>
                <c:pt idx="151">
                  <c:v>113</c:v>
                </c:pt>
                <c:pt idx="152">
                  <c:v>114</c:v>
                </c:pt>
                <c:pt idx="153">
                  <c:v>114</c:v>
                </c:pt>
                <c:pt idx="154">
                  <c:v>114</c:v>
                </c:pt>
                <c:pt idx="155">
                  <c:v>114</c:v>
                </c:pt>
                <c:pt idx="156">
                  <c:v>114</c:v>
                </c:pt>
                <c:pt idx="157">
                  <c:v>115</c:v>
                </c:pt>
                <c:pt idx="158">
                  <c:v>115</c:v>
                </c:pt>
                <c:pt idx="159">
                  <c:v>115</c:v>
                </c:pt>
                <c:pt idx="160">
                  <c:v>116</c:v>
                </c:pt>
                <c:pt idx="161">
                  <c:v>116</c:v>
                </c:pt>
                <c:pt idx="162">
                  <c:v>117</c:v>
                </c:pt>
                <c:pt idx="163">
                  <c:v>118</c:v>
                </c:pt>
                <c:pt idx="164">
                  <c:v>119</c:v>
                </c:pt>
                <c:pt idx="165">
                  <c:v>119</c:v>
                </c:pt>
                <c:pt idx="166">
                  <c:v>120</c:v>
                </c:pt>
                <c:pt idx="167">
                  <c:v>121</c:v>
                </c:pt>
                <c:pt idx="168">
                  <c:v>121</c:v>
                </c:pt>
                <c:pt idx="169">
                  <c:v>122</c:v>
                </c:pt>
                <c:pt idx="170">
                  <c:v>128</c:v>
                </c:pt>
                <c:pt idx="171">
                  <c:v>129</c:v>
                </c:pt>
                <c:pt idx="172">
                  <c:v>131</c:v>
                </c:pt>
                <c:pt idx="173">
                  <c:v>141</c:v>
                </c:pt>
                <c:pt idx="174">
                  <c:v>142</c:v>
                </c:pt>
                <c:pt idx="175">
                  <c:v>152</c:v>
                </c:pt>
                <c:pt idx="176">
                  <c:v>162</c:v>
                </c:pt>
                <c:pt idx="177">
                  <c:v>174</c:v>
                </c:pt>
                <c:pt idx="178">
                  <c:v>189</c:v>
                </c:pt>
                <c:pt idx="179">
                  <c:v>197</c:v>
                </c:pt>
                <c:pt idx="180">
                  <c:v>212</c:v>
                </c:pt>
                <c:pt idx="181">
                  <c:v>229</c:v>
                </c:pt>
                <c:pt idx="182">
                  <c:v>247</c:v>
                </c:pt>
                <c:pt idx="183">
                  <c:v>280</c:v>
                </c:pt>
                <c:pt idx="184">
                  <c:v>320</c:v>
                </c:pt>
                <c:pt idx="185">
                  <c:v>366</c:v>
                </c:pt>
                <c:pt idx="186">
                  <c:v>389</c:v>
                </c:pt>
                <c:pt idx="187">
                  <c:v>422</c:v>
                </c:pt>
                <c:pt idx="188">
                  <c:v>483</c:v>
                </c:pt>
                <c:pt idx="189">
                  <c:v>620</c:v>
                </c:pt>
                <c:pt idx="190">
                  <c:v>751</c:v>
                </c:pt>
                <c:pt idx="191">
                  <c:v>909</c:v>
                </c:pt>
                <c:pt idx="192">
                  <c:v>1110</c:v>
                </c:pt>
                <c:pt idx="193">
                  <c:v>1370</c:v>
                </c:pt>
                <c:pt idx="194">
                  <c:v>1340</c:v>
                </c:pt>
                <c:pt idx="195">
                  <c:v>814</c:v>
                </c:pt>
                <c:pt idx="196">
                  <c:v>906</c:v>
                </c:pt>
                <c:pt idx="197">
                  <c:v>847</c:v>
                </c:pt>
                <c:pt idx="198">
                  <c:v>847</c:v>
                </c:pt>
                <c:pt idx="199">
                  <c:v>854</c:v>
                </c:pt>
                <c:pt idx="200">
                  <c:v>883</c:v>
                </c:pt>
                <c:pt idx="201">
                  <c:v>939</c:v>
                </c:pt>
                <c:pt idx="202">
                  <c:v>939</c:v>
                </c:pt>
                <c:pt idx="203">
                  <c:v>931</c:v>
                </c:pt>
                <c:pt idx="204">
                  <c:v>854</c:v>
                </c:pt>
                <c:pt idx="205">
                  <c:v>819</c:v>
                </c:pt>
                <c:pt idx="206">
                  <c:v>791</c:v>
                </c:pt>
                <c:pt idx="207">
                  <c:v>778</c:v>
                </c:pt>
                <c:pt idx="208">
                  <c:v>764</c:v>
                </c:pt>
                <c:pt idx="209">
                  <c:v>771</c:v>
                </c:pt>
                <c:pt idx="210">
                  <c:v>791</c:v>
                </c:pt>
                <c:pt idx="211">
                  <c:v>812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8-B6A1-427A-8129-D9FA960D2CF0}"/>
            </c:ext>
          </c:extLst>
        </c:ser>
        <c:ser>
          <c:idx val="57"/>
          <c:order val="57"/>
          <c:tx>
            <c:strRef>
              <c:f>'спал Селенга Мостовой'!$BG$1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Мостовой'!$BG$2:$BG$213</c:f>
              <c:numCache>
                <c:formatCode>General</c:formatCode>
                <c:ptCount val="212"/>
                <c:pt idx="0">
                  <c:v>719</c:v>
                </c:pt>
                <c:pt idx="1">
                  <c:v>719</c:v>
                </c:pt>
                <c:pt idx="2">
                  <c:v>712</c:v>
                </c:pt>
                <c:pt idx="3">
                  <c:v>712</c:v>
                </c:pt>
                <c:pt idx="4">
                  <c:v>700</c:v>
                </c:pt>
                <c:pt idx="5">
                  <c:v>694</c:v>
                </c:pt>
                <c:pt idx="6">
                  <c:v>688</c:v>
                </c:pt>
                <c:pt idx="7">
                  <c:v>682</c:v>
                </c:pt>
                <c:pt idx="8">
                  <c:v>675</c:v>
                </c:pt>
                <c:pt idx="9">
                  <c:v>675</c:v>
                </c:pt>
                <c:pt idx="10">
                  <c:v>682</c:v>
                </c:pt>
                <c:pt idx="11">
                  <c:v>669</c:v>
                </c:pt>
                <c:pt idx="12">
                  <c:v>663</c:v>
                </c:pt>
                <c:pt idx="13">
                  <c:v>663</c:v>
                </c:pt>
                <c:pt idx="14">
                  <c:v>663</c:v>
                </c:pt>
                <c:pt idx="15">
                  <c:v>657</c:v>
                </c:pt>
                <c:pt idx="16">
                  <c:v>657</c:v>
                </c:pt>
                <c:pt idx="17">
                  <c:v>657</c:v>
                </c:pt>
                <c:pt idx="18">
                  <c:v>651</c:v>
                </c:pt>
                <c:pt idx="19">
                  <c:v>651</c:v>
                </c:pt>
                <c:pt idx="20">
                  <c:v>645</c:v>
                </c:pt>
                <c:pt idx="21">
                  <c:v>627</c:v>
                </c:pt>
                <c:pt idx="22">
                  <c:v>598</c:v>
                </c:pt>
                <c:pt idx="23">
                  <c:v>569</c:v>
                </c:pt>
                <c:pt idx="24">
                  <c:v>541</c:v>
                </c:pt>
                <c:pt idx="25">
                  <c:v>519</c:v>
                </c:pt>
                <c:pt idx="26">
                  <c:v>503</c:v>
                </c:pt>
                <c:pt idx="27">
                  <c:v>491</c:v>
                </c:pt>
                <c:pt idx="28">
                  <c:v>476</c:v>
                </c:pt>
                <c:pt idx="29">
                  <c:v>460</c:v>
                </c:pt>
                <c:pt idx="30">
                  <c:v>436</c:v>
                </c:pt>
                <c:pt idx="31">
                  <c:v>425</c:v>
                </c:pt>
                <c:pt idx="32">
                  <c:v>398</c:v>
                </c:pt>
                <c:pt idx="33">
                  <c:v>389</c:v>
                </c:pt>
                <c:pt idx="34">
                  <c:v>375</c:v>
                </c:pt>
                <c:pt idx="35">
                  <c:v>362</c:v>
                </c:pt>
                <c:pt idx="36">
                  <c:v>348</c:v>
                </c:pt>
                <c:pt idx="37">
                  <c:v>340</c:v>
                </c:pt>
                <c:pt idx="38">
                  <c:v>326</c:v>
                </c:pt>
                <c:pt idx="39">
                  <c:v>309</c:v>
                </c:pt>
                <c:pt idx="40">
                  <c:v>252</c:v>
                </c:pt>
                <c:pt idx="41">
                  <c:v>245</c:v>
                </c:pt>
                <c:pt idx="42">
                  <c:v>231</c:v>
                </c:pt>
                <c:pt idx="43">
                  <c:v>220</c:v>
                </c:pt>
                <c:pt idx="44">
                  <c:v>213</c:v>
                </c:pt>
                <c:pt idx="45">
                  <c:v>210</c:v>
                </c:pt>
                <c:pt idx="46">
                  <c:v>206</c:v>
                </c:pt>
                <c:pt idx="47">
                  <c:v>203</c:v>
                </c:pt>
                <c:pt idx="48">
                  <c:v>200</c:v>
                </c:pt>
                <c:pt idx="49">
                  <c:v>196</c:v>
                </c:pt>
                <c:pt idx="50">
                  <c:v>193</c:v>
                </c:pt>
                <c:pt idx="51">
                  <c:v>190</c:v>
                </c:pt>
                <c:pt idx="52">
                  <c:v>186</c:v>
                </c:pt>
                <c:pt idx="53">
                  <c:v>183</c:v>
                </c:pt>
                <c:pt idx="54">
                  <c:v>180</c:v>
                </c:pt>
                <c:pt idx="55">
                  <c:v>177</c:v>
                </c:pt>
                <c:pt idx="56">
                  <c:v>173</c:v>
                </c:pt>
                <c:pt idx="57">
                  <c:v>170</c:v>
                </c:pt>
                <c:pt idx="58">
                  <c:v>167</c:v>
                </c:pt>
                <c:pt idx="59">
                  <c:v>163</c:v>
                </c:pt>
                <c:pt idx="60">
                  <c:v>160</c:v>
                </c:pt>
                <c:pt idx="61">
                  <c:v>157</c:v>
                </c:pt>
                <c:pt idx="62">
                  <c:v>153</c:v>
                </c:pt>
                <c:pt idx="63">
                  <c:v>150</c:v>
                </c:pt>
                <c:pt idx="64">
                  <c:v>149</c:v>
                </c:pt>
                <c:pt idx="65">
                  <c:v>149</c:v>
                </c:pt>
                <c:pt idx="66">
                  <c:v>148</c:v>
                </c:pt>
                <c:pt idx="67">
                  <c:v>147</c:v>
                </c:pt>
                <c:pt idx="68">
                  <c:v>147</c:v>
                </c:pt>
                <c:pt idx="69">
                  <c:v>146</c:v>
                </c:pt>
                <c:pt idx="70">
                  <c:v>145</c:v>
                </c:pt>
                <c:pt idx="71">
                  <c:v>145</c:v>
                </c:pt>
                <c:pt idx="72">
                  <c:v>144</c:v>
                </c:pt>
                <c:pt idx="73">
                  <c:v>143</c:v>
                </c:pt>
                <c:pt idx="74">
                  <c:v>143</c:v>
                </c:pt>
                <c:pt idx="75">
                  <c:v>142</c:v>
                </c:pt>
                <c:pt idx="76">
                  <c:v>141</c:v>
                </c:pt>
                <c:pt idx="77">
                  <c:v>141</c:v>
                </c:pt>
                <c:pt idx="78">
                  <c:v>140</c:v>
                </c:pt>
                <c:pt idx="79">
                  <c:v>138</c:v>
                </c:pt>
                <c:pt idx="80">
                  <c:v>136</c:v>
                </c:pt>
                <c:pt idx="81">
                  <c:v>134</c:v>
                </c:pt>
                <c:pt idx="82">
                  <c:v>132</c:v>
                </c:pt>
                <c:pt idx="83">
                  <c:v>130</c:v>
                </c:pt>
                <c:pt idx="84">
                  <c:v>129</c:v>
                </c:pt>
                <c:pt idx="85">
                  <c:v>127</c:v>
                </c:pt>
                <c:pt idx="86">
                  <c:v>125</c:v>
                </c:pt>
                <c:pt idx="87">
                  <c:v>123</c:v>
                </c:pt>
                <c:pt idx="88">
                  <c:v>121</c:v>
                </c:pt>
                <c:pt idx="89">
                  <c:v>119</c:v>
                </c:pt>
                <c:pt idx="90">
                  <c:v>117</c:v>
                </c:pt>
                <c:pt idx="91">
                  <c:v>117</c:v>
                </c:pt>
                <c:pt idx="92">
                  <c:v>116</c:v>
                </c:pt>
                <c:pt idx="93">
                  <c:v>116</c:v>
                </c:pt>
                <c:pt idx="94">
                  <c:v>116</c:v>
                </c:pt>
                <c:pt idx="95">
                  <c:v>115</c:v>
                </c:pt>
                <c:pt idx="96">
                  <c:v>115</c:v>
                </c:pt>
                <c:pt idx="97">
                  <c:v>115</c:v>
                </c:pt>
                <c:pt idx="98">
                  <c:v>115</c:v>
                </c:pt>
                <c:pt idx="99">
                  <c:v>114</c:v>
                </c:pt>
                <c:pt idx="100">
                  <c:v>114</c:v>
                </c:pt>
                <c:pt idx="101">
                  <c:v>114</c:v>
                </c:pt>
                <c:pt idx="102">
                  <c:v>113</c:v>
                </c:pt>
                <c:pt idx="103">
                  <c:v>113</c:v>
                </c:pt>
                <c:pt idx="104">
                  <c:v>112</c:v>
                </c:pt>
                <c:pt idx="105">
                  <c:v>111</c:v>
                </c:pt>
                <c:pt idx="106">
                  <c:v>110</c:v>
                </c:pt>
                <c:pt idx="107">
                  <c:v>108</c:v>
                </c:pt>
                <c:pt idx="108">
                  <c:v>107</c:v>
                </c:pt>
                <c:pt idx="109">
                  <c:v>106</c:v>
                </c:pt>
                <c:pt idx="110">
                  <c:v>105</c:v>
                </c:pt>
                <c:pt idx="111">
                  <c:v>104</c:v>
                </c:pt>
                <c:pt idx="112">
                  <c:v>103</c:v>
                </c:pt>
                <c:pt idx="113">
                  <c:v>102</c:v>
                </c:pt>
                <c:pt idx="114">
                  <c:v>101</c:v>
                </c:pt>
                <c:pt idx="115">
                  <c:v>99.7</c:v>
                </c:pt>
                <c:pt idx="116">
                  <c:v>98.6</c:v>
                </c:pt>
                <c:pt idx="117">
                  <c:v>97.6</c:v>
                </c:pt>
                <c:pt idx="118">
                  <c:v>96.5</c:v>
                </c:pt>
                <c:pt idx="119">
                  <c:v>95.4</c:v>
                </c:pt>
                <c:pt idx="120">
                  <c:v>94.4</c:v>
                </c:pt>
                <c:pt idx="121">
                  <c:v>93.3</c:v>
                </c:pt>
                <c:pt idx="122">
                  <c:v>91.5</c:v>
                </c:pt>
                <c:pt idx="123">
                  <c:v>89.6</c:v>
                </c:pt>
                <c:pt idx="124">
                  <c:v>87.8</c:v>
                </c:pt>
                <c:pt idx="125">
                  <c:v>86</c:v>
                </c:pt>
                <c:pt idx="126">
                  <c:v>84.2</c:v>
                </c:pt>
                <c:pt idx="127">
                  <c:v>82.3</c:v>
                </c:pt>
                <c:pt idx="128">
                  <c:v>80.5</c:v>
                </c:pt>
                <c:pt idx="129">
                  <c:v>78.7</c:v>
                </c:pt>
                <c:pt idx="130">
                  <c:v>76.8</c:v>
                </c:pt>
                <c:pt idx="131">
                  <c:v>75</c:v>
                </c:pt>
                <c:pt idx="132">
                  <c:v>75</c:v>
                </c:pt>
                <c:pt idx="133">
                  <c:v>74.900000000000006</c:v>
                </c:pt>
                <c:pt idx="134">
                  <c:v>74.900000000000006</c:v>
                </c:pt>
                <c:pt idx="135">
                  <c:v>74.900000000000006</c:v>
                </c:pt>
                <c:pt idx="136">
                  <c:v>74.8</c:v>
                </c:pt>
                <c:pt idx="137">
                  <c:v>74.8</c:v>
                </c:pt>
                <c:pt idx="138">
                  <c:v>74.7</c:v>
                </c:pt>
                <c:pt idx="139">
                  <c:v>74.7</c:v>
                </c:pt>
                <c:pt idx="140">
                  <c:v>74.7</c:v>
                </c:pt>
                <c:pt idx="141">
                  <c:v>74.599999999999994</c:v>
                </c:pt>
                <c:pt idx="142">
                  <c:v>74.599999999999994</c:v>
                </c:pt>
                <c:pt idx="143">
                  <c:v>75.099999999999994</c:v>
                </c:pt>
                <c:pt idx="144">
                  <c:v>75.599999999999994</c:v>
                </c:pt>
                <c:pt idx="145">
                  <c:v>76.099999999999994</c:v>
                </c:pt>
                <c:pt idx="146">
                  <c:v>76.5</c:v>
                </c:pt>
                <c:pt idx="147">
                  <c:v>77</c:v>
                </c:pt>
                <c:pt idx="148">
                  <c:v>77.5</c:v>
                </c:pt>
                <c:pt idx="149">
                  <c:v>78</c:v>
                </c:pt>
                <c:pt idx="150">
                  <c:v>79.400000000000006</c:v>
                </c:pt>
                <c:pt idx="151">
                  <c:v>80.900000000000006</c:v>
                </c:pt>
                <c:pt idx="152">
                  <c:v>82.3</c:v>
                </c:pt>
                <c:pt idx="153">
                  <c:v>83.7</c:v>
                </c:pt>
                <c:pt idx="154">
                  <c:v>85.2</c:v>
                </c:pt>
                <c:pt idx="155">
                  <c:v>86.6</c:v>
                </c:pt>
                <c:pt idx="156">
                  <c:v>88</c:v>
                </c:pt>
                <c:pt idx="157">
                  <c:v>89.5</c:v>
                </c:pt>
                <c:pt idx="158">
                  <c:v>90.9</c:v>
                </c:pt>
                <c:pt idx="159">
                  <c:v>91.6</c:v>
                </c:pt>
                <c:pt idx="160">
                  <c:v>92.4</c:v>
                </c:pt>
                <c:pt idx="161">
                  <c:v>93.1</c:v>
                </c:pt>
                <c:pt idx="162">
                  <c:v>93.8</c:v>
                </c:pt>
                <c:pt idx="163">
                  <c:v>94.6</c:v>
                </c:pt>
                <c:pt idx="164">
                  <c:v>95.3</c:v>
                </c:pt>
                <c:pt idx="165">
                  <c:v>96</c:v>
                </c:pt>
                <c:pt idx="166">
                  <c:v>96.7</c:v>
                </c:pt>
                <c:pt idx="167">
                  <c:v>97.5</c:v>
                </c:pt>
                <c:pt idx="168">
                  <c:v>98.2</c:v>
                </c:pt>
                <c:pt idx="169">
                  <c:v>102</c:v>
                </c:pt>
                <c:pt idx="170">
                  <c:v>105</c:v>
                </c:pt>
                <c:pt idx="171">
                  <c:v>109</c:v>
                </c:pt>
                <c:pt idx="172">
                  <c:v>112</c:v>
                </c:pt>
                <c:pt idx="173">
                  <c:v>116</c:v>
                </c:pt>
                <c:pt idx="174">
                  <c:v>119</c:v>
                </c:pt>
                <c:pt idx="175">
                  <c:v>123</c:v>
                </c:pt>
                <c:pt idx="176">
                  <c:v>126</c:v>
                </c:pt>
                <c:pt idx="177">
                  <c:v>130</c:v>
                </c:pt>
                <c:pt idx="178">
                  <c:v>133</c:v>
                </c:pt>
                <c:pt idx="179">
                  <c:v>137</c:v>
                </c:pt>
                <c:pt idx="180">
                  <c:v>140</c:v>
                </c:pt>
                <c:pt idx="181">
                  <c:v>145</c:v>
                </c:pt>
                <c:pt idx="182">
                  <c:v>149</c:v>
                </c:pt>
                <c:pt idx="183">
                  <c:v>151</c:v>
                </c:pt>
                <c:pt idx="184">
                  <c:v>158</c:v>
                </c:pt>
                <c:pt idx="185">
                  <c:v>166</c:v>
                </c:pt>
                <c:pt idx="186">
                  <c:v>177</c:v>
                </c:pt>
                <c:pt idx="187">
                  <c:v>195</c:v>
                </c:pt>
                <c:pt idx="188">
                  <c:v>212</c:v>
                </c:pt>
                <c:pt idx="189">
                  <c:v>224</c:v>
                </c:pt>
                <c:pt idx="190">
                  <c:v>242</c:v>
                </c:pt>
                <c:pt idx="191">
                  <c:v>267</c:v>
                </c:pt>
                <c:pt idx="192">
                  <c:v>300</c:v>
                </c:pt>
                <c:pt idx="193">
                  <c:v>322</c:v>
                </c:pt>
                <c:pt idx="194">
                  <c:v>350</c:v>
                </c:pt>
                <c:pt idx="195">
                  <c:v>402</c:v>
                </c:pt>
                <c:pt idx="196">
                  <c:v>464</c:v>
                </c:pt>
                <c:pt idx="197">
                  <c:v>518</c:v>
                </c:pt>
                <c:pt idx="198">
                  <c:v>587</c:v>
                </c:pt>
                <c:pt idx="199">
                  <c:v>675</c:v>
                </c:pt>
                <c:pt idx="200">
                  <c:v>673</c:v>
                </c:pt>
                <c:pt idx="201">
                  <c:v>571</c:v>
                </c:pt>
                <c:pt idx="202">
                  <c:v>509</c:v>
                </c:pt>
                <c:pt idx="203">
                  <c:v>677</c:v>
                </c:pt>
                <c:pt idx="204">
                  <c:v>857</c:v>
                </c:pt>
                <c:pt idx="205">
                  <c:v>797</c:v>
                </c:pt>
                <c:pt idx="206">
                  <c:v>804</c:v>
                </c:pt>
                <c:pt idx="207">
                  <c:v>811</c:v>
                </c:pt>
                <c:pt idx="208">
                  <c:v>876</c:v>
                </c:pt>
                <c:pt idx="209">
                  <c:v>921</c:v>
                </c:pt>
                <c:pt idx="210">
                  <c:v>1040</c:v>
                </c:pt>
                <c:pt idx="211">
                  <c:v>1180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9-B6A1-427A-8129-D9FA960D2CF0}"/>
            </c:ext>
          </c:extLst>
        </c:ser>
        <c:ser>
          <c:idx val="58"/>
          <c:order val="58"/>
          <c:tx>
            <c:strRef>
              <c:f>'спал Селенга Мостовой'!$BH$1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Мостовой'!$BH$2:$BH$213</c:f>
              <c:numCache>
                <c:formatCode>General</c:formatCode>
                <c:ptCount val="212"/>
                <c:pt idx="0">
                  <c:v>658</c:v>
                </c:pt>
                <c:pt idx="1">
                  <c:v>663</c:v>
                </c:pt>
                <c:pt idx="2">
                  <c:v>658</c:v>
                </c:pt>
                <c:pt idx="3">
                  <c:v>648</c:v>
                </c:pt>
                <c:pt idx="4">
                  <c:v>643</c:v>
                </c:pt>
                <c:pt idx="5">
                  <c:v>639</c:v>
                </c:pt>
                <c:pt idx="6">
                  <c:v>634</c:v>
                </c:pt>
                <c:pt idx="7">
                  <c:v>634</c:v>
                </c:pt>
                <c:pt idx="8">
                  <c:v>629</c:v>
                </c:pt>
                <c:pt idx="9">
                  <c:v>614</c:v>
                </c:pt>
                <c:pt idx="10">
                  <c:v>610</c:v>
                </c:pt>
                <c:pt idx="11">
                  <c:v>610</c:v>
                </c:pt>
                <c:pt idx="12">
                  <c:v>610</c:v>
                </c:pt>
                <c:pt idx="13">
                  <c:v>610</c:v>
                </c:pt>
                <c:pt idx="14">
                  <c:v>602</c:v>
                </c:pt>
                <c:pt idx="15">
                  <c:v>594</c:v>
                </c:pt>
                <c:pt idx="16">
                  <c:v>586</c:v>
                </c:pt>
                <c:pt idx="17">
                  <c:v>582</c:v>
                </c:pt>
                <c:pt idx="18">
                  <c:v>564</c:v>
                </c:pt>
                <c:pt idx="19">
                  <c:v>546</c:v>
                </c:pt>
                <c:pt idx="20">
                  <c:v>528</c:v>
                </c:pt>
                <c:pt idx="21">
                  <c:v>510</c:v>
                </c:pt>
                <c:pt idx="22">
                  <c:v>491</c:v>
                </c:pt>
                <c:pt idx="23">
                  <c:v>473</c:v>
                </c:pt>
                <c:pt idx="24">
                  <c:v>455</c:v>
                </c:pt>
                <c:pt idx="25">
                  <c:v>437</c:v>
                </c:pt>
                <c:pt idx="26">
                  <c:v>419</c:v>
                </c:pt>
                <c:pt idx="27">
                  <c:v>403</c:v>
                </c:pt>
                <c:pt idx="28">
                  <c:v>384</c:v>
                </c:pt>
                <c:pt idx="29">
                  <c:v>370</c:v>
                </c:pt>
                <c:pt idx="30">
                  <c:v>358</c:v>
                </c:pt>
                <c:pt idx="31">
                  <c:v>344</c:v>
                </c:pt>
                <c:pt idx="32">
                  <c:v>334</c:v>
                </c:pt>
                <c:pt idx="33">
                  <c:v>320</c:v>
                </c:pt>
                <c:pt idx="34">
                  <c:v>305</c:v>
                </c:pt>
                <c:pt idx="35">
                  <c:v>297</c:v>
                </c:pt>
                <c:pt idx="36">
                  <c:v>281</c:v>
                </c:pt>
                <c:pt idx="37">
                  <c:v>265</c:v>
                </c:pt>
                <c:pt idx="38">
                  <c:v>254</c:v>
                </c:pt>
                <c:pt idx="39">
                  <c:v>245</c:v>
                </c:pt>
                <c:pt idx="40">
                  <c:v>234</c:v>
                </c:pt>
                <c:pt idx="41">
                  <c:v>220</c:v>
                </c:pt>
                <c:pt idx="42">
                  <c:v>210</c:v>
                </c:pt>
                <c:pt idx="43">
                  <c:v>196</c:v>
                </c:pt>
                <c:pt idx="44">
                  <c:v>185</c:v>
                </c:pt>
                <c:pt idx="45">
                  <c:v>176</c:v>
                </c:pt>
                <c:pt idx="46">
                  <c:v>163</c:v>
                </c:pt>
                <c:pt idx="47">
                  <c:v>152</c:v>
                </c:pt>
                <c:pt idx="48">
                  <c:v>147</c:v>
                </c:pt>
                <c:pt idx="49">
                  <c:v>138</c:v>
                </c:pt>
                <c:pt idx="50">
                  <c:v>130</c:v>
                </c:pt>
                <c:pt idx="51">
                  <c:v>122</c:v>
                </c:pt>
                <c:pt idx="52">
                  <c:v>118</c:v>
                </c:pt>
                <c:pt idx="53">
                  <c:v>112</c:v>
                </c:pt>
                <c:pt idx="54">
                  <c:v>109</c:v>
                </c:pt>
                <c:pt idx="55">
                  <c:v>105</c:v>
                </c:pt>
                <c:pt idx="56">
                  <c:v>102</c:v>
                </c:pt>
                <c:pt idx="57">
                  <c:v>101</c:v>
                </c:pt>
                <c:pt idx="58">
                  <c:v>102</c:v>
                </c:pt>
                <c:pt idx="59">
                  <c:v>105</c:v>
                </c:pt>
                <c:pt idx="60">
                  <c:v>108</c:v>
                </c:pt>
                <c:pt idx="61">
                  <c:v>112</c:v>
                </c:pt>
                <c:pt idx="62">
                  <c:v>118</c:v>
                </c:pt>
                <c:pt idx="63">
                  <c:v>118</c:v>
                </c:pt>
                <c:pt idx="64">
                  <c:v>121</c:v>
                </c:pt>
                <c:pt idx="65">
                  <c:v>124</c:v>
                </c:pt>
                <c:pt idx="66">
                  <c:v>127</c:v>
                </c:pt>
                <c:pt idx="67">
                  <c:v>131</c:v>
                </c:pt>
                <c:pt idx="68">
                  <c:v>134</c:v>
                </c:pt>
                <c:pt idx="69">
                  <c:v>137</c:v>
                </c:pt>
                <c:pt idx="70">
                  <c:v>135</c:v>
                </c:pt>
                <c:pt idx="71">
                  <c:v>134</c:v>
                </c:pt>
                <c:pt idx="72">
                  <c:v>132</c:v>
                </c:pt>
                <c:pt idx="73">
                  <c:v>130</c:v>
                </c:pt>
                <c:pt idx="74">
                  <c:v>129</c:v>
                </c:pt>
                <c:pt idx="75">
                  <c:v>127</c:v>
                </c:pt>
                <c:pt idx="76">
                  <c:v>125</c:v>
                </c:pt>
                <c:pt idx="77">
                  <c:v>123</c:v>
                </c:pt>
                <c:pt idx="78">
                  <c:v>122</c:v>
                </c:pt>
                <c:pt idx="79">
                  <c:v>120</c:v>
                </c:pt>
                <c:pt idx="80">
                  <c:v>118</c:v>
                </c:pt>
                <c:pt idx="81">
                  <c:v>117</c:v>
                </c:pt>
                <c:pt idx="82">
                  <c:v>115</c:v>
                </c:pt>
                <c:pt idx="83">
                  <c:v>113</c:v>
                </c:pt>
                <c:pt idx="84">
                  <c:v>111</c:v>
                </c:pt>
                <c:pt idx="85">
                  <c:v>109</c:v>
                </c:pt>
                <c:pt idx="86">
                  <c:v>107</c:v>
                </c:pt>
                <c:pt idx="87">
                  <c:v>106</c:v>
                </c:pt>
                <c:pt idx="88">
                  <c:v>104</c:v>
                </c:pt>
                <c:pt idx="89">
                  <c:v>102</c:v>
                </c:pt>
                <c:pt idx="90">
                  <c:v>99.9</c:v>
                </c:pt>
                <c:pt idx="91">
                  <c:v>98.7</c:v>
                </c:pt>
                <c:pt idx="92">
                  <c:v>96.2</c:v>
                </c:pt>
                <c:pt idx="93">
                  <c:v>95</c:v>
                </c:pt>
                <c:pt idx="94">
                  <c:v>93.7</c:v>
                </c:pt>
                <c:pt idx="95">
                  <c:v>92.5</c:v>
                </c:pt>
                <c:pt idx="96">
                  <c:v>91.3</c:v>
                </c:pt>
                <c:pt idx="97">
                  <c:v>90</c:v>
                </c:pt>
                <c:pt idx="98">
                  <c:v>88.8</c:v>
                </c:pt>
                <c:pt idx="99">
                  <c:v>88.4</c:v>
                </c:pt>
                <c:pt idx="100">
                  <c:v>88</c:v>
                </c:pt>
                <c:pt idx="101">
                  <c:v>87.5</c:v>
                </c:pt>
                <c:pt idx="102">
                  <c:v>87.1</c:v>
                </c:pt>
                <c:pt idx="103">
                  <c:v>86.7</c:v>
                </c:pt>
                <c:pt idx="104">
                  <c:v>86.3</c:v>
                </c:pt>
                <c:pt idx="105">
                  <c:v>85.8</c:v>
                </c:pt>
                <c:pt idx="106">
                  <c:v>85.4</c:v>
                </c:pt>
                <c:pt idx="107">
                  <c:v>85</c:v>
                </c:pt>
                <c:pt idx="108">
                  <c:v>84.6</c:v>
                </c:pt>
                <c:pt idx="109">
                  <c:v>84.1</c:v>
                </c:pt>
                <c:pt idx="110">
                  <c:v>83.7</c:v>
                </c:pt>
                <c:pt idx="111">
                  <c:v>83.6</c:v>
                </c:pt>
                <c:pt idx="112">
                  <c:v>83.6</c:v>
                </c:pt>
                <c:pt idx="113">
                  <c:v>83.5</c:v>
                </c:pt>
                <c:pt idx="114">
                  <c:v>83.5</c:v>
                </c:pt>
                <c:pt idx="115">
                  <c:v>83.4</c:v>
                </c:pt>
                <c:pt idx="116">
                  <c:v>83.3</c:v>
                </c:pt>
                <c:pt idx="117">
                  <c:v>83.3</c:v>
                </c:pt>
                <c:pt idx="118">
                  <c:v>83.2</c:v>
                </c:pt>
                <c:pt idx="119">
                  <c:v>83.2</c:v>
                </c:pt>
                <c:pt idx="120">
                  <c:v>83.1</c:v>
                </c:pt>
                <c:pt idx="121">
                  <c:v>83.2</c:v>
                </c:pt>
                <c:pt idx="122">
                  <c:v>83.2</c:v>
                </c:pt>
                <c:pt idx="123">
                  <c:v>83.3</c:v>
                </c:pt>
                <c:pt idx="124">
                  <c:v>83.3</c:v>
                </c:pt>
                <c:pt idx="125">
                  <c:v>83.4</c:v>
                </c:pt>
                <c:pt idx="126">
                  <c:v>83.4</c:v>
                </c:pt>
                <c:pt idx="127">
                  <c:v>83.5</c:v>
                </c:pt>
                <c:pt idx="128">
                  <c:v>83.5</c:v>
                </c:pt>
                <c:pt idx="129">
                  <c:v>83.6</c:v>
                </c:pt>
                <c:pt idx="130">
                  <c:v>83.6</c:v>
                </c:pt>
                <c:pt idx="131">
                  <c:v>83.7</c:v>
                </c:pt>
                <c:pt idx="132">
                  <c:v>83</c:v>
                </c:pt>
                <c:pt idx="133">
                  <c:v>82.3</c:v>
                </c:pt>
                <c:pt idx="134">
                  <c:v>81.7</c:v>
                </c:pt>
                <c:pt idx="135">
                  <c:v>81</c:v>
                </c:pt>
                <c:pt idx="136">
                  <c:v>80.3</c:v>
                </c:pt>
                <c:pt idx="137">
                  <c:v>79.599999999999994</c:v>
                </c:pt>
                <c:pt idx="138">
                  <c:v>79</c:v>
                </c:pt>
                <c:pt idx="139">
                  <c:v>78.3</c:v>
                </c:pt>
                <c:pt idx="140">
                  <c:v>77.599999999999994</c:v>
                </c:pt>
                <c:pt idx="141">
                  <c:v>76.900000000000006</c:v>
                </c:pt>
                <c:pt idx="142">
                  <c:v>76.3</c:v>
                </c:pt>
                <c:pt idx="143">
                  <c:v>75.599999999999994</c:v>
                </c:pt>
                <c:pt idx="144">
                  <c:v>74.900000000000006</c:v>
                </c:pt>
                <c:pt idx="145">
                  <c:v>74.2</c:v>
                </c:pt>
                <c:pt idx="146">
                  <c:v>73.599999999999994</c:v>
                </c:pt>
                <c:pt idx="147">
                  <c:v>72.900000000000006</c:v>
                </c:pt>
                <c:pt idx="148">
                  <c:v>72.2</c:v>
                </c:pt>
                <c:pt idx="149">
                  <c:v>72.900000000000006</c:v>
                </c:pt>
                <c:pt idx="150">
                  <c:v>73.599999999999994</c:v>
                </c:pt>
                <c:pt idx="151">
                  <c:v>74.3</c:v>
                </c:pt>
                <c:pt idx="152">
                  <c:v>75</c:v>
                </c:pt>
                <c:pt idx="153">
                  <c:v>75.7</c:v>
                </c:pt>
                <c:pt idx="154">
                  <c:v>76.5</c:v>
                </c:pt>
                <c:pt idx="155">
                  <c:v>77.2</c:v>
                </c:pt>
                <c:pt idx="156">
                  <c:v>77.900000000000006</c:v>
                </c:pt>
                <c:pt idx="157">
                  <c:v>78.599999999999994</c:v>
                </c:pt>
                <c:pt idx="158">
                  <c:v>79.3</c:v>
                </c:pt>
                <c:pt idx="159">
                  <c:v>80</c:v>
                </c:pt>
                <c:pt idx="160">
                  <c:v>80.599999999999994</c:v>
                </c:pt>
                <c:pt idx="161">
                  <c:v>81.099999999999994</c:v>
                </c:pt>
                <c:pt idx="162">
                  <c:v>81.7</c:v>
                </c:pt>
                <c:pt idx="163">
                  <c:v>82.2</c:v>
                </c:pt>
                <c:pt idx="164">
                  <c:v>82.8</c:v>
                </c:pt>
                <c:pt idx="165">
                  <c:v>83.3</c:v>
                </c:pt>
                <c:pt idx="166">
                  <c:v>83.9</c:v>
                </c:pt>
                <c:pt idx="167">
                  <c:v>84.4</c:v>
                </c:pt>
                <c:pt idx="168">
                  <c:v>85</c:v>
                </c:pt>
                <c:pt idx="169">
                  <c:v>85.5</c:v>
                </c:pt>
                <c:pt idx="170">
                  <c:v>87</c:v>
                </c:pt>
                <c:pt idx="171">
                  <c:v>88.5</c:v>
                </c:pt>
                <c:pt idx="172">
                  <c:v>90</c:v>
                </c:pt>
                <c:pt idx="173">
                  <c:v>91.5</c:v>
                </c:pt>
                <c:pt idx="174">
                  <c:v>93</c:v>
                </c:pt>
                <c:pt idx="175">
                  <c:v>94.5</c:v>
                </c:pt>
                <c:pt idx="176">
                  <c:v>96</c:v>
                </c:pt>
                <c:pt idx="177">
                  <c:v>97.5</c:v>
                </c:pt>
                <c:pt idx="178">
                  <c:v>99</c:v>
                </c:pt>
                <c:pt idx="179">
                  <c:v>101</c:v>
                </c:pt>
                <c:pt idx="180">
                  <c:v>102</c:v>
                </c:pt>
                <c:pt idx="181">
                  <c:v>106</c:v>
                </c:pt>
                <c:pt idx="182">
                  <c:v>110</c:v>
                </c:pt>
                <c:pt idx="183">
                  <c:v>115</c:v>
                </c:pt>
                <c:pt idx="184">
                  <c:v>119</c:v>
                </c:pt>
                <c:pt idx="185">
                  <c:v>123</c:v>
                </c:pt>
                <c:pt idx="186">
                  <c:v>127</c:v>
                </c:pt>
                <c:pt idx="187">
                  <c:v>132</c:v>
                </c:pt>
                <c:pt idx="188">
                  <c:v>136</c:v>
                </c:pt>
                <c:pt idx="189">
                  <c:v>140</c:v>
                </c:pt>
                <c:pt idx="190">
                  <c:v>167</c:v>
                </c:pt>
                <c:pt idx="191">
                  <c:v>185</c:v>
                </c:pt>
                <c:pt idx="192">
                  <c:v>164</c:v>
                </c:pt>
                <c:pt idx="193">
                  <c:v>197</c:v>
                </c:pt>
                <c:pt idx="194">
                  <c:v>235</c:v>
                </c:pt>
                <c:pt idx="195">
                  <c:v>307</c:v>
                </c:pt>
                <c:pt idx="196">
                  <c:v>467</c:v>
                </c:pt>
                <c:pt idx="197">
                  <c:v>590</c:v>
                </c:pt>
                <c:pt idx="198">
                  <c:v>454</c:v>
                </c:pt>
                <c:pt idx="199">
                  <c:v>777</c:v>
                </c:pt>
                <c:pt idx="200">
                  <c:v>808</c:v>
                </c:pt>
                <c:pt idx="201">
                  <c:v>779</c:v>
                </c:pt>
                <c:pt idx="202">
                  <c:v>796</c:v>
                </c:pt>
                <c:pt idx="203">
                  <c:v>811</c:v>
                </c:pt>
                <c:pt idx="204">
                  <c:v>863</c:v>
                </c:pt>
                <c:pt idx="205">
                  <c:v>969</c:v>
                </c:pt>
                <c:pt idx="206">
                  <c:v>1060</c:v>
                </c:pt>
                <c:pt idx="207">
                  <c:v>1100</c:v>
                </c:pt>
                <c:pt idx="208">
                  <c:v>1010</c:v>
                </c:pt>
                <c:pt idx="209">
                  <c:v>1020</c:v>
                </c:pt>
                <c:pt idx="210">
                  <c:v>1020</c:v>
                </c:pt>
                <c:pt idx="211">
                  <c:v>1020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A-B6A1-427A-8129-D9FA960D2CF0}"/>
            </c:ext>
          </c:extLst>
        </c:ser>
        <c:ser>
          <c:idx val="59"/>
          <c:order val="59"/>
          <c:tx>
            <c:strRef>
              <c:f>'спал Селенга Мостовой'!$BI$1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Мостовой'!$BI$2:$BI$213</c:f>
              <c:numCache>
                <c:formatCode>General</c:formatCode>
                <c:ptCount val="212"/>
                <c:pt idx="0">
                  <c:v>653</c:v>
                </c:pt>
                <c:pt idx="1">
                  <c:v>653</c:v>
                </c:pt>
                <c:pt idx="2">
                  <c:v>648</c:v>
                </c:pt>
                <c:pt idx="3">
                  <c:v>643</c:v>
                </c:pt>
                <c:pt idx="4">
                  <c:v>632</c:v>
                </c:pt>
                <c:pt idx="5">
                  <c:v>627</c:v>
                </c:pt>
                <c:pt idx="6">
                  <c:v>622</c:v>
                </c:pt>
                <c:pt idx="7">
                  <c:v>622</c:v>
                </c:pt>
                <c:pt idx="8">
                  <c:v>613</c:v>
                </c:pt>
                <c:pt idx="9">
                  <c:v>608</c:v>
                </c:pt>
                <c:pt idx="10">
                  <c:v>608</c:v>
                </c:pt>
                <c:pt idx="11">
                  <c:v>603</c:v>
                </c:pt>
                <c:pt idx="12">
                  <c:v>603</c:v>
                </c:pt>
                <c:pt idx="13">
                  <c:v>603</c:v>
                </c:pt>
                <c:pt idx="14">
                  <c:v>598</c:v>
                </c:pt>
                <c:pt idx="15">
                  <c:v>598</c:v>
                </c:pt>
                <c:pt idx="16">
                  <c:v>598</c:v>
                </c:pt>
                <c:pt idx="17">
                  <c:v>598</c:v>
                </c:pt>
                <c:pt idx="18">
                  <c:v>598</c:v>
                </c:pt>
                <c:pt idx="19">
                  <c:v>593</c:v>
                </c:pt>
                <c:pt idx="20">
                  <c:v>593</c:v>
                </c:pt>
                <c:pt idx="21">
                  <c:v>584</c:v>
                </c:pt>
                <c:pt idx="22">
                  <c:v>574</c:v>
                </c:pt>
                <c:pt idx="23">
                  <c:v>574</c:v>
                </c:pt>
                <c:pt idx="24">
                  <c:v>553</c:v>
                </c:pt>
                <c:pt idx="25">
                  <c:v>532</c:v>
                </c:pt>
                <c:pt idx="26">
                  <c:v>511</c:v>
                </c:pt>
                <c:pt idx="27">
                  <c:v>490</c:v>
                </c:pt>
                <c:pt idx="28">
                  <c:v>468</c:v>
                </c:pt>
                <c:pt idx="29">
                  <c:v>447</c:v>
                </c:pt>
                <c:pt idx="30">
                  <c:v>426</c:v>
                </c:pt>
                <c:pt idx="31">
                  <c:v>405</c:v>
                </c:pt>
                <c:pt idx="32">
                  <c:v>384</c:v>
                </c:pt>
                <c:pt idx="33">
                  <c:v>371</c:v>
                </c:pt>
                <c:pt idx="34">
                  <c:v>358</c:v>
                </c:pt>
                <c:pt idx="35">
                  <c:v>344</c:v>
                </c:pt>
                <c:pt idx="36">
                  <c:v>331</c:v>
                </c:pt>
                <c:pt idx="37">
                  <c:v>324</c:v>
                </c:pt>
                <c:pt idx="38">
                  <c:v>316</c:v>
                </c:pt>
                <c:pt idx="39">
                  <c:v>300</c:v>
                </c:pt>
                <c:pt idx="40">
                  <c:v>283</c:v>
                </c:pt>
                <c:pt idx="41">
                  <c:v>266</c:v>
                </c:pt>
                <c:pt idx="42">
                  <c:v>250</c:v>
                </c:pt>
                <c:pt idx="43">
                  <c:v>248</c:v>
                </c:pt>
                <c:pt idx="44">
                  <c:v>246</c:v>
                </c:pt>
                <c:pt idx="45">
                  <c:v>244</c:v>
                </c:pt>
                <c:pt idx="46">
                  <c:v>242</c:v>
                </c:pt>
                <c:pt idx="47">
                  <c:v>239</c:v>
                </c:pt>
                <c:pt idx="48">
                  <c:v>236</c:v>
                </c:pt>
                <c:pt idx="49">
                  <c:v>234</c:v>
                </c:pt>
                <c:pt idx="50">
                  <c:v>232</c:v>
                </c:pt>
                <c:pt idx="51">
                  <c:v>229</c:v>
                </c:pt>
                <c:pt idx="52">
                  <c:v>226</c:v>
                </c:pt>
                <c:pt idx="53">
                  <c:v>223</c:v>
                </c:pt>
                <c:pt idx="54">
                  <c:v>220</c:v>
                </c:pt>
                <c:pt idx="55">
                  <c:v>216</c:v>
                </c:pt>
                <c:pt idx="56">
                  <c:v>213</c:v>
                </c:pt>
                <c:pt idx="57">
                  <c:v>210</c:v>
                </c:pt>
                <c:pt idx="58">
                  <c:v>207</c:v>
                </c:pt>
                <c:pt idx="59">
                  <c:v>204</c:v>
                </c:pt>
                <c:pt idx="60">
                  <c:v>201</c:v>
                </c:pt>
                <c:pt idx="61">
                  <c:v>198</c:v>
                </c:pt>
                <c:pt idx="62">
                  <c:v>194</c:v>
                </c:pt>
                <c:pt idx="63">
                  <c:v>191</c:v>
                </c:pt>
                <c:pt idx="64">
                  <c:v>188</c:v>
                </c:pt>
                <c:pt idx="65">
                  <c:v>185</c:v>
                </c:pt>
                <c:pt idx="66">
                  <c:v>182</c:v>
                </c:pt>
                <c:pt idx="67">
                  <c:v>179</c:v>
                </c:pt>
                <c:pt idx="68">
                  <c:v>176</c:v>
                </c:pt>
                <c:pt idx="69">
                  <c:v>172</c:v>
                </c:pt>
                <c:pt idx="70">
                  <c:v>169</c:v>
                </c:pt>
                <c:pt idx="71">
                  <c:v>166</c:v>
                </c:pt>
                <c:pt idx="72">
                  <c:v>163</c:v>
                </c:pt>
                <c:pt idx="73">
                  <c:v>160</c:v>
                </c:pt>
                <c:pt idx="74">
                  <c:v>157</c:v>
                </c:pt>
                <c:pt idx="75">
                  <c:v>154</c:v>
                </c:pt>
                <c:pt idx="76">
                  <c:v>150</c:v>
                </c:pt>
                <c:pt idx="77">
                  <c:v>147</c:v>
                </c:pt>
                <c:pt idx="78">
                  <c:v>144</c:v>
                </c:pt>
                <c:pt idx="79">
                  <c:v>141</c:v>
                </c:pt>
                <c:pt idx="80">
                  <c:v>138</c:v>
                </c:pt>
                <c:pt idx="81">
                  <c:v>135</c:v>
                </c:pt>
                <c:pt idx="82">
                  <c:v>132</c:v>
                </c:pt>
                <c:pt idx="83">
                  <c:v>128</c:v>
                </c:pt>
                <c:pt idx="84">
                  <c:v>125</c:v>
                </c:pt>
                <c:pt idx="85">
                  <c:v>122</c:v>
                </c:pt>
                <c:pt idx="86">
                  <c:v>119</c:v>
                </c:pt>
                <c:pt idx="87">
                  <c:v>116</c:v>
                </c:pt>
                <c:pt idx="88">
                  <c:v>113</c:v>
                </c:pt>
                <c:pt idx="89">
                  <c:v>109</c:v>
                </c:pt>
                <c:pt idx="90">
                  <c:v>106</c:v>
                </c:pt>
                <c:pt idx="91">
                  <c:v>103</c:v>
                </c:pt>
                <c:pt idx="92">
                  <c:v>100</c:v>
                </c:pt>
                <c:pt idx="93">
                  <c:v>96.9</c:v>
                </c:pt>
                <c:pt idx="94">
                  <c:v>93.8</c:v>
                </c:pt>
                <c:pt idx="95">
                  <c:v>90.6</c:v>
                </c:pt>
                <c:pt idx="96">
                  <c:v>87.5</c:v>
                </c:pt>
                <c:pt idx="97">
                  <c:v>84.3</c:v>
                </c:pt>
                <c:pt idx="98">
                  <c:v>81.2</c:v>
                </c:pt>
                <c:pt idx="99">
                  <c:v>78</c:v>
                </c:pt>
                <c:pt idx="100">
                  <c:v>74.900000000000006</c:v>
                </c:pt>
                <c:pt idx="101">
                  <c:v>78.8</c:v>
                </c:pt>
                <c:pt idx="102">
                  <c:v>82.7</c:v>
                </c:pt>
                <c:pt idx="103">
                  <c:v>86.6</c:v>
                </c:pt>
                <c:pt idx="104">
                  <c:v>90.4</c:v>
                </c:pt>
                <c:pt idx="105">
                  <c:v>94.3</c:v>
                </c:pt>
                <c:pt idx="106">
                  <c:v>98.2</c:v>
                </c:pt>
                <c:pt idx="107">
                  <c:v>102</c:v>
                </c:pt>
                <c:pt idx="108">
                  <c:v>106</c:v>
                </c:pt>
                <c:pt idx="109">
                  <c:v>105</c:v>
                </c:pt>
                <c:pt idx="110">
                  <c:v>103</c:v>
                </c:pt>
                <c:pt idx="111">
                  <c:v>102</c:v>
                </c:pt>
                <c:pt idx="112">
                  <c:v>101</c:v>
                </c:pt>
                <c:pt idx="113">
                  <c:v>99.5</c:v>
                </c:pt>
                <c:pt idx="114">
                  <c:v>98.2</c:v>
                </c:pt>
                <c:pt idx="115">
                  <c:v>96.9</c:v>
                </c:pt>
                <c:pt idx="116">
                  <c:v>95.6</c:v>
                </c:pt>
                <c:pt idx="117">
                  <c:v>94.3</c:v>
                </c:pt>
                <c:pt idx="118">
                  <c:v>93</c:v>
                </c:pt>
                <c:pt idx="119">
                  <c:v>91.7</c:v>
                </c:pt>
                <c:pt idx="120">
                  <c:v>90.4</c:v>
                </c:pt>
                <c:pt idx="121">
                  <c:v>89.2</c:v>
                </c:pt>
                <c:pt idx="122">
                  <c:v>87.9</c:v>
                </c:pt>
                <c:pt idx="123">
                  <c:v>86.7</c:v>
                </c:pt>
                <c:pt idx="124">
                  <c:v>85.4</c:v>
                </c:pt>
                <c:pt idx="125">
                  <c:v>84.2</c:v>
                </c:pt>
                <c:pt idx="126">
                  <c:v>83</c:v>
                </c:pt>
                <c:pt idx="127">
                  <c:v>81.7</c:v>
                </c:pt>
                <c:pt idx="128">
                  <c:v>80.5</c:v>
                </c:pt>
                <c:pt idx="129">
                  <c:v>79.2</c:v>
                </c:pt>
                <c:pt idx="130">
                  <c:v>78</c:v>
                </c:pt>
                <c:pt idx="131">
                  <c:v>78.7</c:v>
                </c:pt>
                <c:pt idx="132">
                  <c:v>79.400000000000006</c:v>
                </c:pt>
                <c:pt idx="133">
                  <c:v>80.2</c:v>
                </c:pt>
                <c:pt idx="134">
                  <c:v>80.900000000000006</c:v>
                </c:pt>
                <c:pt idx="135">
                  <c:v>81.599999999999994</c:v>
                </c:pt>
                <c:pt idx="136">
                  <c:v>82.4</c:v>
                </c:pt>
                <c:pt idx="137">
                  <c:v>83.1</c:v>
                </c:pt>
                <c:pt idx="138">
                  <c:v>83.8</c:v>
                </c:pt>
                <c:pt idx="139">
                  <c:v>83.9</c:v>
                </c:pt>
                <c:pt idx="140">
                  <c:v>84.1</c:v>
                </c:pt>
                <c:pt idx="141">
                  <c:v>84.2</c:v>
                </c:pt>
                <c:pt idx="142">
                  <c:v>84.3</c:v>
                </c:pt>
                <c:pt idx="143">
                  <c:v>84.4</c:v>
                </c:pt>
                <c:pt idx="144">
                  <c:v>84.6</c:v>
                </c:pt>
                <c:pt idx="145">
                  <c:v>84.7</c:v>
                </c:pt>
                <c:pt idx="146">
                  <c:v>84.8</c:v>
                </c:pt>
                <c:pt idx="147">
                  <c:v>84.9</c:v>
                </c:pt>
                <c:pt idx="148">
                  <c:v>85.1</c:v>
                </c:pt>
                <c:pt idx="149">
                  <c:v>85.2</c:v>
                </c:pt>
                <c:pt idx="150">
                  <c:v>85.4</c:v>
                </c:pt>
                <c:pt idx="151">
                  <c:v>85.6</c:v>
                </c:pt>
                <c:pt idx="152">
                  <c:v>85.8</c:v>
                </c:pt>
                <c:pt idx="153">
                  <c:v>85.9</c:v>
                </c:pt>
                <c:pt idx="154">
                  <c:v>86.1</c:v>
                </c:pt>
                <c:pt idx="155">
                  <c:v>86.3</c:v>
                </c:pt>
                <c:pt idx="156">
                  <c:v>86.5</c:v>
                </c:pt>
                <c:pt idx="157">
                  <c:v>86.7</c:v>
                </c:pt>
                <c:pt idx="158">
                  <c:v>86.9</c:v>
                </c:pt>
                <c:pt idx="159">
                  <c:v>87</c:v>
                </c:pt>
                <c:pt idx="160">
                  <c:v>87.2</c:v>
                </c:pt>
                <c:pt idx="161">
                  <c:v>87.4</c:v>
                </c:pt>
                <c:pt idx="162">
                  <c:v>87.6</c:v>
                </c:pt>
                <c:pt idx="163">
                  <c:v>87.8</c:v>
                </c:pt>
                <c:pt idx="164">
                  <c:v>88</c:v>
                </c:pt>
                <c:pt idx="165">
                  <c:v>88.1</c:v>
                </c:pt>
                <c:pt idx="166">
                  <c:v>88.3</c:v>
                </c:pt>
                <c:pt idx="167">
                  <c:v>88.5</c:v>
                </c:pt>
                <c:pt idx="168">
                  <c:v>88.7</c:v>
                </c:pt>
                <c:pt idx="169">
                  <c:v>91</c:v>
                </c:pt>
                <c:pt idx="170">
                  <c:v>93.2</c:v>
                </c:pt>
                <c:pt idx="171">
                  <c:v>95.5</c:v>
                </c:pt>
                <c:pt idx="172">
                  <c:v>97.7</c:v>
                </c:pt>
                <c:pt idx="173">
                  <c:v>100</c:v>
                </c:pt>
                <c:pt idx="174">
                  <c:v>103</c:v>
                </c:pt>
                <c:pt idx="175">
                  <c:v>107</c:v>
                </c:pt>
                <c:pt idx="176">
                  <c:v>110</c:v>
                </c:pt>
                <c:pt idx="177">
                  <c:v>113</c:v>
                </c:pt>
                <c:pt idx="178">
                  <c:v>116</c:v>
                </c:pt>
                <c:pt idx="179">
                  <c:v>120</c:v>
                </c:pt>
                <c:pt idx="180">
                  <c:v>123</c:v>
                </c:pt>
                <c:pt idx="181">
                  <c:v>131</c:v>
                </c:pt>
                <c:pt idx="182">
                  <c:v>140</c:v>
                </c:pt>
                <c:pt idx="183">
                  <c:v>148</c:v>
                </c:pt>
                <c:pt idx="184">
                  <c:v>156</c:v>
                </c:pt>
                <c:pt idx="185">
                  <c:v>164</c:v>
                </c:pt>
                <c:pt idx="186">
                  <c:v>173</c:v>
                </c:pt>
                <c:pt idx="187">
                  <c:v>181</c:v>
                </c:pt>
                <c:pt idx="188">
                  <c:v>189</c:v>
                </c:pt>
                <c:pt idx="189">
                  <c:v>198</c:v>
                </c:pt>
                <c:pt idx="190">
                  <c:v>206</c:v>
                </c:pt>
                <c:pt idx="191">
                  <c:v>242</c:v>
                </c:pt>
                <c:pt idx="192">
                  <c:v>268</c:v>
                </c:pt>
                <c:pt idx="193">
                  <c:v>276</c:v>
                </c:pt>
                <c:pt idx="194">
                  <c:v>293</c:v>
                </c:pt>
                <c:pt idx="195">
                  <c:v>312</c:v>
                </c:pt>
                <c:pt idx="196">
                  <c:v>355</c:v>
                </c:pt>
                <c:pt idx="197">
                  <c:v>394</c:v>
                </c:pt>
                <c:pt idx="198">
                  <c:v>428</c:v>
                </c:pt>
                <c:pt idx="199">
                  <c:v>497</c:v>
                </c:pt>
                <c:pt idx="200">
                  <c:v>555</c:v>
                </c:pt>
                <c:pt idx="201">
                  <c:v>615</c:v>
                </c:pt>
                <c:pt idx="202">
                  <c:v>767</c:v>
                </c:pt>
                <c:pt idx="203">
                  <c:v>980</c:v>
                </c:pt>
                <c:pt idx="204">
                  <c:v>756</c:v>
                </c:pt>
                <c:pt idx="205">
                  <c:v>794</c:v>
                </c:pt>
                <c:pt idx="206">
                  <c:v>859</c:v>
                </c:pt>
                <c:pt idx="207">
                  <c:v>977</c:v>
                </c:pt>
                <c:pt idx="208">
                  <c:v>1100</c:v>
                </c:pt>
                <c:pt idx="209">
                  <c:v>917</c:v>
                </c:pt>
                <c:pt idx="210">
                  <c:v>901</c:v>
                </c:pt>
                <c:pt idx="211">
                  <c:v>884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B-B6A1-427A-8129-D9FA960D2CF0}"/>
            </c:ext>
          </c:extLst>
        </c:ser>
        <c:ser>
          <c:idx val="60"/>
          <c:order val="60"/>
          <c:tx>
            <c:strRef>
              <c:f>'спал Селенга Мостовой'!$BJ$1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Мостовой'!$BJ$2:$BJ$213</c:f>
              <c:numCache>
                <c:formatCode>General</c:formatCode>
                <c:ptCount val="212"/>
                <c:pt idx="0">
                  <c:v>598</c:v>
                </c:pt>
                <c:pt idx="1">
                  <c:v>598</c:v>
                </c:pt>
                <c:pt idx="2">
                  <c:v>593</c:v>
                </c:pt>
                <c:pt idx="3">
                  <c:v>593</c:v>
                </c:pt>
                <c:pt idx="4">
                  <c:v>593</c:v>
                </c:pt>
                <c:pt idx="5">
                  <c:v>593</c:v>
                </c:pt>
                <c:pt idx="6">
                  <c:v>588</c:v>
                </c:pt>
                <c:pt idx="7">
                  <c:v>583</c:v>
                </c:pt>
                <c:pt idx="8">
                  <c:v>588</c:v>
                </c:pt>
                <c:pt idx="9">
                  <c:v>593</c:v>
                </c:pt>
                <c:pt idx="10">
                  <c:v>598</c:v>
                </c:pt>
                <c:pt idx="11">
                  <c:v>598</c:v>
                </c:pt>
                <c:pt idx="12">
                  <c:v>608</c:v>
                </c:pt>
                <c:pt idx="13">
                  <c:v>603</c:v>
                </c:pt>
                <c:pt idx="14">
                  <c:v>603</c:v>
                </c:pt>
                <c:pt idx="15">
                  <c:v>598</c:v>
                </c:pt>
                <c:pt idx="16">
                  <c:v>593</c:v>
                </c:pt>
                <c:pt idx="17">
                  <c:v>583</c:v>
                </c:pt>
                <c:pt idx="18">
                  <c:v>583</c:v>
                </c:pt>
                <c:pt idx="19">
                  <c:v>578</c:v>
                </c:pt>
                <c:pt idx="20">
                  <c:v>568</c:v>
                </c:pt>
                <c:pt idx="21">
                  <c:v>563</c:v>
                </c:pt>
                <c:pt idx="22">
                  <c:v>544</c:v>
                </c:pt>
                <c:pt idx="23">
                  <c:v>534</c:v>
                </c:pt>
                <c:pt idx="24">
                  <c:v>524</c:v>
                </c:pt>
                <c:pt idx="25">
                  <c:v>509</c:v>
                </c:pt>
                <c:pt idx="26">
                  <c:v>470</c:v>
                </c:pt>
                <c:pt idx="27">
                  <c:v>450</c:v>
                </c:pt>
                <c:pt idx="28">
                  <c:v>410</c:v>
                </c:pt>
                <c:pt idx="29">
                  <c:v>372</c:v>
                </c:pt>
                <c:pt idx="30">
                  <c:v>370</c:v>
                </c:pt>
                <c:pt idx="31">
                  <c:v>352</c:v>
                </c:pt>
                <c:pt idx="32">
                  <c:v>323</c:v>
                </c:pt>
                <c:pt idx="33">
                  <c:v>305</c:v>
                </c:pt>
                <c:pt idx="34">
                  <c:v>295</c:v>
                </c:pt>
                <c:pt idx="35">
                  <c:v>295</c:v>
                </c:pt>
                <c:pt idx="36">
                  <c:v>268</c:v>
                </c:pt>
                <c:pt idx="37">
                  <c:v>256</c:v>
                </c:pt>
                <c:pt idx="38">
                  <c:v>247</c:v>
                </c:pt>
                <c:pt idx="39">
                  <c:v>272</c:v>
                </c:pt>
                <c:pt idx="40">
                  <c:v>283</c:v>
                </c:pt>
                <c:pt idx="41">
                  <c:v>270</c:v>
                </c:pt>
                <c:pt idx="42">
                  <c:v>262</c:v>
                </c:pt>
                <c:pt idx="43">
                  <c:v>263</c:v>
                </c:pt>
                <c:pt idx="44">
                  <c:v>265</c:v>
                </c:pt>
                <c:pt idx="45">
                  <c:v>261</c:v>
                </c:pt>
                <c:pt idx="46">
                  <c:v>256</c:v>
                </c:pt>
                <c:pt idx="47">
                  <c:v>252</c:v>
                </c:pt>
                <c:pt idx="48">
                  <c:v>248</c:v>
                </c:pt>
                <c:pt idx="49">
                  <c:v>243</c:v>
                </c:pt>
                <c:pt idx="50">
                  <c:v>239</c:v>
                </c:pt>
                <c:pt idx="51">
                  <c:v>235</c:v>
                </c:pt>
                <c:pt idx="52">
                  <c:v>231</c:v>
                </c:pt>
                <c:pt idx="53">
                  <c:v>226</c:v>
                </c:pt>
                <c:pt idx="54">
                  <c:v>222</c:v>
                </c:pt>
                <c:pt idx="55">
                  <c:v>218</c:v>
                </c:pt>
                <c:pt idx="56">
                  <c:v>213</c:v>
                </c:pt>
                <c:pt idx="57">
                  <c:v>209</c:v>
                </c:pt>
                <c:pt idx="58">
                  <c:v>205</c:v>
                </c:pt>
                <c:pt idx="59">
                  <c:v>200</c:v>
                </c:pt>
                <c:pt idx="60">
                  <c:v>196</c:v>
                </c:pt>
                <c:pt idx="61">
                  <c:v>192</c:v>
                </c:pt>
                <c:pt idx="62">
                  <c:v>187</c:v>
                </c:pt>
                <c:pt idx="63">
                  <c:v>183</c:v>
                </c:pt>
                <c:pt idx="64">
                  <c:v>179</c:v>
                </c:pt>
                <c:pt idx="65">
                  <c:v>175</c:v>
                </c:pt>
                <c:pt idx="66">
                  <c:v>170</c:v>
                </c:pt>
                <c:pt idx="67">
                  <c:v>166</c:v>
                </c:pt>
                <c:pt idx="68">
                  <c:v>162</c:v>
                </c:pt>
                <c:pt idx="69">
                  <c:v>157</c:v>
                </c:pt>
                <c:pt idx="70">
                  <c:v>153</c:v>
                </c:pt>
                <c:pt idx="71">
                  <c:v>151</c:v>
                </c:pt>
                <c:pt idx="72">
                  <c:v>149</c:v>
                </c:pt>
                <c:pt idx="73">
                  <c:v>147</c:v>
                </c:pt>
                <c:pt idx="74">
                  <c:v>145</c:v>
                </c:pt>
                <c:pt idx="75">
                  <c:v>143</c:v>
                </c:pt>
                <c:pt idx="76">
                  <c:v>142</c:v>
                </c:pt>
                <c:pt idx="77">
                  <c:v>140</c:v>
                </c:pt>
                <c:pt idx="78">
                  <c:v>138</c:v>
                </c:pt>
                <c:pt idx="79">
                  <c:v>136</c:v>
                </c:pt>
                <c:pt idx="80">
                  <c:v>134</c:v>
                </c:pt>
                <c:pt idx="81">
                  <c:v>132</c:v>
                </c:pt>
                <c:pt idx="82">
                  <c:v>131</c:v>
                </c:pt>
                <c:pt idx="83">
                  <c:v>129</c:v>
                </c:pt>
                <c:pt idx="84">
                  <c:v>128</c:v>
                </c:pt>
                <c:pt idx="85">
                  <c:v>127</c:v>
                </c:pt>
                <c:pt idx="86">
                  <c:v>125</c:v>
                </c:pt>
                <c:pt idx="87">
                  <c:v>124</c:v>
                </c:pt>
                <c:pt idx="88">
                  <c:v>122</c:v>
                </c:pt>
                <c:pt idx="89">
                  <c:v>121</c:v>
                </c:pt>
                <c:pt idx="90">
                  <c:v>123</c:v>
                </c:pt>
                <c:pt idx="91">
                  <c:v>126</c:v>
                </c:pt>
                <c:pt idx="92">
                  <c:v>131</c:v>
                </c:pt>
                <c:pt idx="93">
                  <c:v>133</c:v>
                </c:pt>
                <c:pt idx="94">
                  <c:v>136</c:v>
                </c:pt>
                <c:pt idx="95">
                  <c:v>138</c:v>
                </c:pt>
                <c:pt idx="96">
                  <c:v>141</c:v>
                </c:pt>
                <c:pt idx="97">
                  <c:v>143</c:v>
                </c:pt>
                <c:pt idx="98">
                  <c:v>146</c:v>
                </c:pt>
                <c:pt idx="99">
                  <c:v>148</c:v>
                </c:pt>
                <c:pt idx="100">
                  <c:v>151</c:v>
                </c:pt>
                <c:pt idx="101">
                  <c:v>153</c:v>
                </c:pt>
                <c:pt idx="102">
                  <c:v>150</c:v>
                </c:pt>
                <c:pt idx="103">
                  <c:v>147</c:v>
                </c:pt>
                <c:pt idx="104">
                  <c:v>143</c:v>
                </c:pt>
                <c:pt idx="105">
                  <c:v>140</c:v>
                </c:pt>
                <c:pt idx="106">
                  <c:v>137</c:v>
                </c:pt>
                <c:pt idx="107">
                  <c:v>134</c:v>
                </c:pt>
                <c:pt idx="108">
                  <c:v>131</c:v>
                </c:pt>
                <c:pt idx="109">
                  <c:v>127</c:v>
                </c:pt>
                <c:pt idx="110">
                  <c:v>124</c:v>
                </c:pt>
                <c:pt idx="111">
                  <c:v>121</c:v>
                </c:pt>
                <c:pt idx="112">
                  <c:v>120</c:v>
                </c:pt>
                <c:pt idx="113">
                  <c:v>119</c:v>
                </c:pt>
                <c:pt idx="114">
                  <c:v>118</c:v>
                </c:pt>
                <c:pt idx="115">
                  <c:v>117</c:v>
                </c:pt>
                <c:pt idx="116">
                  <c:v>116</c:v>
                </c:pt>
                <c:pt idx="117">
                  <c:v>114</c:v>
                </c:pt>
                <c:pt idx="118">
                  <c:v>113</c:v>
                </c:pt>
                <c:pt idx="119">
                  <c:v>112</c:v>
                </c:pt>
                <c:pt idx="120">
                  <c:v>111</c:v>
                </c:pt>
                <c:pt idx="121">
                  <c:v>110</c:v>
                </c:pt>
                <c:pt idx="122">
                  <c:v>109</c:v>
                </c:pt>
                <c:pt idx="123">
                  <c:v>107</c:v>
                </c:pt>
                <c:pt idx="124">
                  <c:v>106</c:v>
                </c:pt>
                <c:pt idx="125">
                  <c:v>104</c:v>
                </c:pt>
                <c:pt idx="126">
                  <c:v>102</c:v>
                </c:pt>
                <c:pt idx="127">
                  <c:v>100</c:v>
                </c:pt>
                <c:pt idx="128">
                  <c:v>98.6</c:v>
                </c:pt>
                <c:pt idx="129">
                  <c:v>96.8</c:v>
                </c:pt>
                <c:pt idx="130">
                  <c:v>95.1</c:v>
                </c:pt>
                <c:pt idx="131">
                  <c:v>93.3</c:v>
                </c:pt>
                <c:pt idx="132">
                  <c:v>91.6</c:v>
                </c:pt>
                <c:pt idx="133">
                  <c:v>90.8</c:v>
                </c:pt>
                <c:pt idx="134">
                  <c:v>90.1</c:v>
                </c:pt>
                <c:pt idx="135">
                  <c:v>89.3</c:v>
                </c:pt>
                <c:pt idx="136">
                  <c:v>88.5</c:v>
                </c:pt>
                <c:pt idx="137">
                  <c:v>87.8</c:v>
                </c:pt>
                <c:pt idx="138">
                  <c:v>87</c:v>
                </c:pt>
                <c:pt idx="139">
                  <c:v>86.2</c:v>
                </c:pt>
                <c:pt idx="140">
                  <c:v>85.4</c:v>
                </c:pt>
                <c:pt idx="141">
                  <c:v>84.7</c:v>
                </c:pt>
                <c:pt idx="142">
                  <c:v>83.9</c:v>
                </c:pt>
                <c:pt idx="143">
                  <c:v>83.8</c:v>
                </c:pt>
                <c:pt idx="144">
                  <c:v>83.6</c:v>
                </c:pt>
                <c:pt idx="145">
                  <c:v>83.5</c:v>
                </c:pt>
                <c:pt idx="146">
                  <c:v>83.4</c:v>
                </c:pt>
                <c:pt idx="147">
                  <c:v>83.2</c:v>
                </c:pt>
                <c:pt idx="148">
                  <c:v>83.1</c:v>
                </c:pt>
                <c:pt idx="149">
                  <c:v>82.9</c:v>
                </c:pt>
                <c:pt idx="150">
                  <c:v>82.8</c:v>
                </c:pt>
                <c:pt idx="151">
                  <c:v>81.900000000000006</c:v>
                </c:pt>
                <c:pt idx="152">
                  <c:v>81</c:v>
                </c:pt>
                <c:pt idx="153">
                  <c:v>80.2</c:v>
                </c:pt>
                <c:pt idx="154">
                  <c:v>79.3</c:v>
                </c:pt>
                <c:pt idx="155">
                  <c:v>78.400000000000006</c:v>
                </c:pt>
                <c:pt idx="156">
                  <c:v>77.5</c:v>
                </c:pt>
                <c:pt idx="157">
                  <c:v>76.599999999999994</c:v>
                </c:pt>
                <c:pt idx="158">
                  <c:v>75.8</c:v>
                </c:pt>
                <c:pt idx="159">
                  <c:v>74.900000000000006</c:v>
                </c:pt>
                <c:pt idx="160">
                  <c:v>74</c:v>
                </c:pt>
                <c:pt idx="161">
                  <c:v>75.3</c:v>
                </c:pt>
                <c:pt idx="162">
                  <c:v>76.599999999999994</c:v>
                </c:pt>
                <c:pt idx="163">
                  <c:v>77.900000000000006</c:v>
                </c:pt>
                <c:pt idx="164">
                  <c:v>79.2</c:v>
                </c:pt>
                <c:pt idx="165">
                  <c:v>80.5</c:v>
                </c:pt>
                <c:pt idx="166">
                  <c:v>81.7</c:v>
                </c:pt>
                <c:pt idx="167">
                  <c:v>83</c:v>
                </c:pt>
                <c:pt idx="168">
                  <c:v>84.3</c:v>
                </c:pt>
                <c:pt idx="169">
                  <c:v>85.6</c:v>
                </c:pt>
                <c:pt idx="170">
                  <c:v>86.9</c:v>
                </c:pt>
                <c:pt idx="171">
                  <c:v>88.1</c:v>
                </c:pt>
                <c:pt idx="172">
                  <c:v>89.3</c:v>
                </c:pt>
                <c:pt idx="173">
                  <c:v>90.6</c:v>
                </c:pt>
                <c:pt idx="174">
                  <c:v>91.8</c:v>
                </c:pt>
                <c:pt idx="175">
                  <c:v>93</c:v>
                </c:pt>
                <c:pt idx="176">
                  <c:v>94.2</c:v>
                </c:pt>
                <c:pt idx="177">
                  <c:v>95.4</c:v>
                </c:pt>
                <c:pt idx="178">
                  <c:v>96.7</c:v>
                </c:pt>
                <c:pt idx="179">
                  <c:v>97.9</c:v>
                </c:pt>
                <c:pt idx="180">
                  <c:v>99.1</c:v>
                </c:pt>
                <c:pt idx="181">
                  <c:v>102</c:v>
                </c:pt>
                <c:pt idx="182">
                  <c:v>105</c:v>
                </c:pt>
                <c:pt idx="183">
                  <c:v>107</c:v>
                </c:pt>
                <c:pt idx="184">
                  <c:v>114</c:v>
                </c:pt>
                <c:pt idx="185">
                  <c:v>117</c:v>
                </c:pt>
                <c:pt idx="186">
                  <c:v>127</c:v>
                </c:pt>
                <c:pt idx="187">
                  <c:v>132</c:v>
                </c:pt>
                <c:pt idx="188">
                  <c:v>143</c:v>
                </c:pt>
                <c:pt idx="189">
                  <c:v>154</c:v>
                </c:pt>
                <c:pt idx="190">
                  <c:v>172</c:v>
                </c:pt>
                <c:pt idx="191">
                  <c:v>194</c:v>
                </c:pt>
                <c:pt idx="192">
                  <c:v>229</c:v>
                </c:pt>
                <c:pt idx="193">
                  <c:v>271</c:v>
                </c:pt>
                <c:pt idx="194">
                  <c:v>310</c:v>
                </c:pt>
                <c:pt idx="195">
                  <c:v>346</c:v>
                </c:pt>
                <c:pt idx="196">
                  <c:v>358</c:v>
                </c:pt>
                <c:pt idx="197">
                  <c:v>372</c:v>
                </c:pt>
                <c:pt idx="198">
                  <c:v>412</c:v>
                </c:pt>
                <c:pt idx="199">
                  <c:v>462</c:v>
                </c:pt>
                <c:pt idx="200">
                  <c:v>540</c:v>
                </c:pt>
                <c:pt idx="201">
                  <c:v>616</c:v>
                </c:pt>
                <c:pt idx="202">
                  <c:v>682</c:v>
                </c:pt>
                <c:pt idx="203">
                  <c:v>858</c:v>
                </c:pt>
                <c:pt idx="204">
                  <c:v>941</c:v>
                </c:pt>
                <c:pt idx="205">
                  <c:v>920</c:v>
                </c:pt>
                <c:pt idx="206">
                  <c:v>979</c:v>
                </c:pt>
                <c:pt idx="207">
                  <c:v>979</c:v>
                </c:pt>
                <c:pt idx="208">
                  <c:v>906</c:v>
                </c:pt>
                <c:pt idx="209">
                  <c:v>818</c:v>
                </c:pt>
                <c:pt idx="210">
                  <c:v>850</c:v>
                </c:pt>
                <c:pt idx="211">
                  <c:v>882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C-B6A1-427A-8129-D9FA960D2CF0}"/>
            </c:ext>
          </c:extLst>
        </c:ser>
        <c:ser>
          <c:idx val="61"/>
          <c:order val="61"/>
          <c:tx>
            <c:strRef>
              <c:f>'спал Селенга Мостовой'!$BK$1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Мостовой'!$BK$2:$BK$213</c:f>
              <c:numCache>
                <c:formatCode>General</c:formatCode>
                <c:ptCount val="212"/>
                <c:pt idx="0">
                  <c:v>580</c:v>
                </c:pt>
                <c:pt idx="1">
                  <c:v>580</c:v>
                </c:pt>
                <c:pt idx="2">
                  <c:v>575</c:v>
                </c:pt>
                <c:pt idx="3">
                  <c:v>575</c:v>
                </c:pt>
                <c:pt idx="4">
                  <c:v>575</c:v>
                </c:pt>
                <c:pt idx="5">
                  <c:v>575</c:v>
                </c:pt>
                <c:pt idx="6">
                  <c:v>575</c:v>
                </c:pt>
                <c:pt idx="7">
                  <c:v>569</c:v>
                </c:pt>
                <c:pt idx="8">
                  <c:v>564</c:v>
                </c:pt>
                <c:pt idx="9">
                  <c:v>564</c:v>
                </c:pt>
                <c:pt idx="10">
                  <c:v>558</c:v>
                </c:pt>
                <c:pt idx="11">
                  <c:v>558</c:v>
                </c:pt>
                <c:pt idx="12">
                  <c:v>553</c:v>
                </c:pt>
                <c:pt idx="13">
                  <c:v>553</c:v>
                </c:pt>
                <c:pt idx="14">
                  <c:v>547</c:v>
                </c:pt>
                <c:pt idx="15">
                  <c:v>542</c:v>
                </c:pt>
                <c:pt idx="16">
                  <c:v>542</c:v>
                </c:pt>
                <c:pt idx="17">
                  <c:v>542</c:v>
                </c:pt>
                <c:pt idx="18">
                  <c:v>536</c:v>
                </c:pt>
                <c:pt idx="19">
                  <c:v>536</c:v>
                </c:pt>
                <c:pt idx="20">
                  <c:v>536</c:v>
                </c:pt>
                <c:pt idx="21">
                  <c:v>531</c:v>
                </c:pt>
                <c:pt idx="22">
                  <c:v>531</c:v>
                </c:pt>
                <c:pt idx="23">
                  <c:v>526</c:v>
                </c:pt>
                <c:pt idx="24">
                  <c:v>521</c:v>
                </c:pt>
                <c:pt idx="25">
                  <c:v>512</c:v>
                </c:pt>
                <c:pt idx="26">
                  <c:v>502</c:v>
                </c:pt>
                <c:pt idx="27">
                  <c:v>497</c:v>
                </c:pt>
                <c:pt idx="28">
                  <c:v>492</c:v>
                </c:pt>
                <c:pt idx="29">
                  <c:v>492</c:v>
                </c:pt>
                <c:pt idx="30">
                  <c:v>487</c:v>
                </c:pt>
                <c:pt idx="31">
                  <c:v>477</c:v>
                </c:pt>
                <c:pt idx="32">
                  <c:v>455</c:v>
                </c:pt>
                <c:pt idx="33">
                  <c:v>428</c:v>
                </c:pt>
                <c:pt idx="34">
                  <c:v>407</c:v>
                </c:pt>
                <c:pt idx="35">
                  <c:v>385</c:v>
                </c:pt>
                <c:pt idx="36">
                  <c:v>366</c:v>
                </c:pt>
                <c:pt idx="37">
                  <c:v>347</c:v>
                </c:pt>
                <c:pt idx="38">
                  <c:v>328</c:v>
                </c:pt>
                <c:pt idx="39">
                  <c:v>310</c:v>
                </c:pt>
                <c:pt idx="40">
                  <c:v>293</c:v>
                </c:pt>
                <c:pt idx="41">
                  <c:v>279</c:v>
                </c:pt>
                <c:pt idx="42">
                  <c:v>263</c:v>
                </c:pt>
                <c:pt idx="43">
                  <c:v>241</c:v>
                </c:pt>
                <c:pt idx="44">
                  <c:v>201</c:v>
                </c:pt>
                <c:pt idx="45">
                  <c:v>186</c:v>
                </c:pt>
                <c:pt idx="46">
                  <c:v>174</c:v>
                </c:pt>
                <c:pt idx="47">
                  <c:v>172</c:v>
                </c:pt>
                <c:pt idx="48">
                  <c:v>171</c:v>
                </c:pt>
                <c:pt idx="49">
                  <c:v>169</c:v>
                </c:pt>
                <c:pt idx="50">
                  <c:v>167</c:v>
                </c:pt>
                <c:pt idx="51">
                  <c:v>166</c:v>
                </c:pt>
                <c:pt idx="52">
                  <c:v>164</c:v>
                </c:pt>
                <c:pt idx="53">
                  <c:v>163</c:v>
                </c:pt>
                <c:pt idx="54">
                  <c:v>161</c:v>
                </c:pt>
                <c:pt idx="55">
                  <c:v>159</c:v>
                </c:pt>
                <c:pt idx="56">
                  <c:v>158</c:v>
                </c:pt>
                <c:pt idx="57">
                  <c:v>156</c:v>
                </c:pt>
                <c:pt idx="58">
                  <c:v>154</c:v>
                </c:pt>
                <c:pt idx="59">
                  <c:v>153</c:v>
                </c:pt>
                <c:pt idx="60">
                  <c:v>151</c:v>
                </c:pt>
                <c:pt idx="61">
                  <c:v>149</c:v>
                </c:pt>
                <c:pt idx="62">
                  <c:v>148</c:v>
                </c:pt>
                <c:pt idx="63">
                  <c:v>146</c:v>
                </c:pt>
                <c:pt idx="64">
                  <c:v>144</c:v>
                </c:pt>
                <c:pt idx="65">
                  <c:v>143</c:v>
                </c:pt>
                <c:pt idx="66">
                  <c:v>141</c:v>
                </c:pt>
                <c:pt idx="67">
                  <c:v>140</c:v>
                </c:pt>
                <c:pt idx="68">
                  <c:v>138</c:v>
                </c:pt>
                <c:pt idx="69">
                  <c:v>136</c:v>
                </c:pt>
                <c:pt idx="70">
                  <c:v>135</c:v>
                </c:pt>
                <c:pt idx="71">
                  <c:v>133</c:v>
                </c:pt>
                <c:pt idx="72">
                  <c:v>131</c:v>
                </c:pt>
                <c:pt idx="73">
                  <c:v>130</c:v>
                </c:pt>
                <c:pt idx="74">
                  <c:v>128</c:v>
                </c:pt>
                <c:pt idx="75">
                  <c:v>126</c:v>
                </c:pt>
                <c:pt idx="76">
                  <c:v>125</c:v>
                </c:pt>
                <c:pt idx="77">
                  <c:v>123</c:v>
                </c:pt>
                <c:pt idx="78">
                  <c:v>121</c:v>
                </c:pt>
                <c:pt idx="79">
                  <c:v>120</c:v>
                </c:pt>
                <c:pt idx="80">
                  <c:v>118</c:v>
                </c:pt>
                <c:pt idx="81">
                  <c:v>117</c:v>
                </c:pt>
                <c:pt idx="82">
                  <c:v>115</c:v>
                </c:pt>
                <c:pt idx="83">
                  <c:v>113</c:v>
                </c:pt>
                <c:pt idx="84">
                  <c:v>112</c:v>
                </c:pt>
                <c:pt idx="85">
                  <c:v>110</c:v>
                </c:pt>
                <c:pt idx="86">
                  <c:v>108</c:v>
                </c:pt>
                <c:pt idx="87">
                  <c:v>106</c:v>
                </c:pt>
                <c:pt idx="88">
                  <c:v>105</c:v>
                </c:pt>
                <c:pt idx="89">
                  <c:v>103</c:v>
                </c:pt>
                <c:pt idx="90">
                  <c:v>101</c:v>
                </c:pt>
                <c:pt idx="91">
                  <c:v>99.2</c:v>
                </c:pt>
                <c:pt idx="92">
                  <c:v>97.4</c:v>
                </c:pt>
                <c:pt idx="93">
                  <c:v>95.6</c:v>
                </c:pt>
                <c:pt idx="94">
                  <c:v>93.8</c:v>
                </c:pt>
                <c:pt idx="95">
                  <c:v>92</c:v>
                </c:pt>
                <c:pt idx="96">
                  <c:v>90.2</c:v>
                </c:pt>
                <c:pt idx="97">
                  <c:v>88.4</c:v>
                </c:pt>
                <c:pt idx="98">
                  <c:v>86.7</c:v>
                </c:pt>
                <c:pt idx="99">
                  <c:v>84.9</c:v>
                </c:pt>
                <c:pt idx="100">
                  <c:v>83.1</c:v>
                </c:pt>
                <c:pt idx="101">
                  <c:v>81.3</c:v>
                </c:pt>
                <c:pt idx="102">
                  <c:v>79.5</c:v>
                </c:pt>
                <c:pt idx="103">
                  <c:v>77.7</c:v>
                </c:pt>
                <c:pt idx="104">
                  <c:v>75.900000000000006</c:v>
                </c:pt>
                <c:pt idx="105">
                  <c:v>74.099999999999994</c:v>
                </c:pt>
                <c:pt idx="106">
                  <c:v>72.3</c:v>
                </c:pt>
                <c:pt idx="107">
                  <c:v>70.5</c:v>
                </c:pt>
                <c:pt idx="108">
                  <c:v>68.7</c:v>
                </c:pt>
                <c:pt idx="109">
                  <c:v>66.900000000000006</c:v>
                </c:pt>
                <c:pt idx="110">
                  <c:v>65.099999999999994</c:v>
                </c:pt>
                <c:pt idx="111">
                  <c:v>63.3</c:v>
                </c:pt>
                <c:pt idx="112">
                  <c:v>61.9</c:v>
                </c:pt>
                <c:pt idx="113">
                  <c:v>60.5</c:v>
                </c:pt>
                <c:pt idx="114">
                  <c:v>59.2</c:v>
                </c:pt>
                <c:pt idx="115">
                  <c:v>57.8</c:v>
                </c:pt>
                <c:pt idx="116">
                  <c:v>56.4</c:v>
                </c:pt>
                <c:pt idx="117">
                  <c:v>55</c:v>
                </c:pt>
                <c:pt idx="118">
                  <c:v>53.6</c:v>
                </c:pt>
                <c:pt idx="119">
                  <c:v>52.2</c:v>
                </c:pt>
                <c:pt idx="120">
                  <c:v>50.9</c:v>
                </c:pt>
                <c:pt idx="121">
                  <c:v>49.5</c:v>
                </c:pt>
                <c:pt idx="122">
                  <c:v>48.1</c:v>
                </c:pt>
                <c:pt idx="123">
                  <c:v>47.7</c:v>
                </c:pt>
                <c:pt idx="124">
                  <c:v>47.3</c:v>
                </c:pt>
                <c:pt idx="125">
                  <c:v>46.9</c:v>
                </c:pt>
                <c:pt idx="126">
                  <c:v>46.5</c:v>
                </c:pt>
                <c:pt idx="127">
                  <c:v>46.1</c:v>
                </c:pt>
                <c:pt idx="128">
                  <c:v>45.7</c:v>
                </c:pt>
                <c:pt idx="129">
                  <c:v>45.3</c:v>
                </c:pt>
                <c:pt idx="130">
                  <c:v>44.9</c:v>
                </c:pt>
                <c:pt idx="131">
                  <c:v>44.5</c:v>
                </c:pt>
                <c:pt idx="132">
                  <c:v>44.1</c:v>
                </c:pt>
                <c:pt idx="133">
                  <c:v>43.6</c:v>
                </c:pt>
                <c:pt idx="134">
                  <c:v>43.1</c:v>
                </c:pt>
                <c:pt idx="135">
                  <c:v>42.6</c:v>
                </c:pt>
                <c:pt idx="136">
                  <c:v>42.1</c:v>
                </c:pt>
                <c:pt idx="137">
                  <c:v>41.7</c:v>
                </c:pt>
                <c:pt idx="138">
                  <c:v>41.2</c:v>
                </c:pt>
                <c:pt idx="139">
                  <c:v>40.700000000000003</c:v>
                </c:pt>
                <c:pt idx="140">
                  <c:v>40.200000000000003</c:v>
                </c:pt>
                <c:pt idx="141">
                  <c:v>39.700000000000003</c:v>
                </c:pt>
                <c:pt idx="142">
                  <c:v>39.200000000000003</c:v>
                </c:pt>
                <c:pt idx="143">
                  <c:v>39</c:v>
                </c:pt>
                <c:pt idx="144">
                  <c:v>38.9</c:v>
                </c:pt>
                <c:pt idx="145">
                  <c:v>38.700000000000003</c:v>
                </c:pt>
                <c:pt idx="146">
                  <c:v>38.5</c:v>
                </c:pt>
                <c:pt idx="147">
                  <c:v>38.4</c:v>
                </c:pt>
                <c:pt idx="148">
                  <c:v>38.200000000000003</c:v>
                </c:pt>
                <c:pt idx="149">
                  <c:v>38</c:v>
                </c:pt>
                <c:pt idx="150">
                  <c:v>37.9</c:v>
                </c:pt>
                <c:pt idx="151">
                  <c:v>37.700000000000003</c:v>
                </c:pt>
                <c:pt idx="152">
                  <c:v>36.9</c:v>
                </c:pt>
                <c:pt idx="153">
                  <c:v>36.1</c:v>
                </c:pt>
                <c:pt idx="154">
                  <c:v>35.4</c:v>
                </c:pt>
                <c:pt idx="155">
                  <c:v>34.6</c:v>
                </c:pt>
                <c:pt idx="156">
                  <c:v>33.799999999999997</c:v>
                </c:pt>
                <c:pt idx="157">
                  <c:v>33</c:v>
                </c:pt>
                <c:pt idx="158">
                  <c:v>32.200000000000003</c:v>
                </c:pt>
                <c:pt idx="159">
                  <c:v>31.5</c:v>
                </c:pt>
                <c:pt idx="160">
                  <c:v>30.7</c:v>
                </c:pt>
                <c:pt idx="161">
                  <c:v>29.9</c:v>
                </c:pt>
                <c:pt idx="162">
                  <c:v>30.9</c:v>
                </c:pt>
                <c:pt idx="163">
                  <c:v>32</c:v>
                </c:pt>
                <c:pt idx="164">
                  <c:v>33</c:v>
                </c:pt>
                <c:pt idx="165">
                  <c:v>34.1</c:v>
                </c:pt>
                <c:pt idx="166">
                  <c:v>35.1</c:v>
                </c:pt>
                <c:pt idx="167">
                  <c:v>36.1</c:v>
                </c:pt>
                <c:pt idx="168">
                  <c:v>37.200000000000003</c:v>
                </c:pt>
                <c:pt idx="169">
                  <c:v>38.200000000000003</c:v>
                </c:pt>
                <c:pt idx="170">
                  <c:v>39.299999999999997</c:v>
                </c:pt>
                <c:pt idx="171">
                  <c:v>40.299999999999997</c:v>
                </c:pt>
                <c:pt idx="172">
                  <c:v>42.4</c:v>
                </c:pt>
                <c:pt idx="173">
                  <c:v>44.4</c:v>
                </c:pt>
                <c:pt idx="174">
                  <c:v>46.5</c:v>
                </c:pt>
                <c:pt idx="175">
                  <c:v>48.6</c:v>
                </c:pt>
                <c:pt idx="176">
                  <c:v>50.6</c:v>
                </c:pt>
                <c:pt idx="177">
                  <c:v>52.7</c:v>
                </c:pt>
                <c:pt idx="178">
                  <c:v>54.7</c:v>
                </c:pt>
                <c:pt idx="179">
                  <c:v>56.8</c:v>
                </c:pt>
                <c:pt idx="180">
                  <c:v>58.9</c:v>
                </c:pt>
                <c:pt idx="181">
                  <c:v>60.9</c:v>
                </c:pt>
                <c:pt idx="182">
                  <c:v>63</c:v>
                </c:pt>
                <c:pt idx="183">
                  <c:v>67.7</c:v>
                </c:pt>
                <c:pt idx="184">
                  <c:v>69.7</c:v>
                </c:pt>
                <c:pt idx="185">
                  <c:v>75.900000000000006</c:v>
                </c:pt>
                <c:pt idx="186">
                  <c:v>83</c:v>
                </c:pt>
                <c:pt idx="187">
                  <c:v>85.4</c:v>
                </c:pt>
                <c:pt idx="188">
                  <c:v>94.6</c:v>
                </c:pt>
                <c:pt idx="189">
                  <c:v>107</c:v>
                </c:pt>
                <c:pt idx="190">
                  <c:v>120</c:v>
                </c:pt>
                <c:pt idx="191">
                  <c:v>134</c:v>
                </c:pt>
                <c:pt idx="192">
                  <c:v>157</c:v>
                </c:pt>
                <c:pt idx="193">
                  <c:v>177</c:v>
                </c:pt>
                <c:pt idx="194">
                  <c:v>199</c:v>
                </c:pt>
                <c:pt idx="195">
                  <c:v>262</c:v>
                </c:pt>
                <c:pt idx="196">
                  <c:v>337</c:v>
                </c:pt>
                <c:pt idx="197">
                  <c:v>424</c:v>
                </c:pt>
                <c:pt idx="198">
                  <c:v>525</c:v>
                </c:pt>
                <c:pt idx="199">
                  <c:v>634</c:v>
                </c:pt>
                <c:pt idx="200">
                  <c:v>759</c:v>
                </c:pt>
                <c:pt idx="201">
                  <c:v>898</c:v>
                </c:pt>
                <c:pt idx="202">
                  <c:v>882</c:v>
                </c:pt>
                <c:pt idx="203">
                  <c:v>842</c:v>
                </c:pt>
                <c:pt idx="204">
                  <c:v>770</c:v>
                </c:pt>
                <c:pt idx="205">
                  <c:v>706</c:v>
                </c:pt>
                <c:pt idx="206">
                  <c:v>666</c:v>
                </c:pt>
                <c:pt idx="207">
                  <c:v>674</c:v>
                </c:pt>
                <c:pt idx="208">
                  <c:v>690</c:v>
                </c:pt>
                <c:pt idx="209">
                  <c:v>690</c:v>
                </c:pt>
                <c:pt idx="210">
                  <c:v>666</c:v>
                </c:pt>
                <c:pt idx="211">
                  <c:v>658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D-B6A1-427A-8129-D9FA960D2CF0}"/>
            </c:ext>
          </c:extLst>
        </c:ser>
        <c:ser>
          <c:idx val="62"/>
          <c:order val="62"/>
          <c:tx>
            <c:strRef>
              <c:f>'спал Селенга Мостовой'!$BL$1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Мостовой'!$BL$2:$BL$213</c:f>
              <c:numCache>
                <c:formatCode>General</c:formatCode>
                <c:ptCount val="212"/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E-B6A1-427A-8129-D9FA960D2CF0}"/>
            </c:ext>
          </c:extLst>
        </c:ser>
        <c:ser>
          <c:idx val="63"/>
          <c:order val="63"/>
          <c:tx>
            <c:strRef>
              <c:f>'спал Селенга Мостовой'!$BM$1</c:f>
              <c:strCache>
                <c:ptCount val="1"/>
                <c:pt idx="0">
                  <c:v>2019</c:v>
                </c:pt>
              </c:strCache>
            </c:strRef>
          </c:tx>
          <c:marker>
            <c:symbol val="none"/>
          </c:marker>
          <c:xVal>
            <c:numRef>
              <c:f>'спал Селенга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'спал Селенга Мостовой'!$BM$2:$BM$213</c:f>
              <c:numCache>
                <c:formatCode>General</c:formatCode>
                <c:ptCount val="212"/>
                <c:pt idx="0">
                  <c:v>468</c:v>
                </c:pt>
                <c:pt idx="1">
                  <c:v>468</c:v>
                </c:pt>
                <c:pt idx="2">
                  <c:v>463</c:v>
                </c:pt>
                <c:pt idx="3">
                  <c:v>459</c:v>
                </c:pt>
                <c:pt idx="4">
                  <c:v>459</c:v>
                </c:pt>
                <c:pt idx="5">
                  <c:v>459</c:v>
                </c:pt>
                <c:pt idx="6">
                  <c:v>459</c:v>
                </c:pt>
                <c:pt idx="7">
                  <c:v>459</c:v>
                </c:pt>
                <c:pt idx="8">
                  <c:v>463</c:v>
                </c:pt>
                <c:pt idx="9">
                  <c:v>472</c:v>
                </c:pt>
                <c:pt idx="10">
                  <c:v>472</c:v>
                </c:pt>
                <c:pt idx="11">
                  <c:v>477</c:v>
                </c:pt>
                <c:pt idx="12">
                  <c:v>481</c:v>
                </c:pt>
                <c:pt idx="13">
                  <c:v>486</c:v>
                </c:pt>
                <c:pt idx="14">
                  <c:v>486</c:v>
                </c:pt>
                <c:pt idx="15">
                  <c:v>486</c:v>
                </c:pt>
                <c:pt idx="16">
                  <c:v>477</c:v>
                </c:pt>
                <c:pt idx="17">
                  <c:v>472</c:v>
                </c:pt>
                <c:pt idx="18">
                  <c:v>445</c:v>
                </c:pt>
                <c:pt idx="19">
                  <c:v>419</c:v>
                </c:pt>
                <c:pt idx="20">
                  <c:v>374</c:v>
                </c:pt>
                <c:pt idx="21">
                  <c:v>322</c:v>
                </c:pt>
                <c:pt idx="22">
                  <c:v>289</c:v>
                </c:pt>
                <c:pt idx="23">
                  <c:v>286</c:v>
                </c:pt>
                <c:pt idx="24">
                  <c:v>282</c:v>
                </c:pt>
                <c:pt idx="25">
                  <c:v>255</c:v>
                </c:pt>
                <c:pt idx="26">
                  <c:v>252</c:v>
                </c:pt>
                <c:pt idx="27">
                  <c:v>235</c:v>
                </c:pt>
                <c:pt idx="28">
                  <c:v>219</c:v>
                </c:pt>
                <c:pt idx="29">
                  <c:v>211</c:v>
                </c:pt>
                <c:pt idx="30">
                  <c:v>192</c:v>
                </c:pt>
                <c:pt idx="31">
                  <c:v>172</c:v>
                </c:pt>
                <c:pt idx="32">
                  <c:v>157</c:v>
                </c:pt>
                <c:pt idx="33">
                  <c:v>140</c:v>
                </c:pt>
                <c:pt idx="34">
                  <c:v>133</c:v>
                </c:pt>
                <c:pt idx="35">
                  <c:v>134</c:v>
                </c:pt>
                <c:pt idx="36">
                  <c:v>134</c:v>
                </c:pt>
                <c:pt idx="37">
                  <c:v>135</c:v>
                </c:pt>
                <c:pt idx="38">
                  <c:v>133</c:v>
                </c:pt>
                <c:pt idx="39">
                  <c:v>132</c:v>
                </c:pt>
                <c:pt idx="40">
                  <c:v>132</c:v>
                </c:pt>
                <c:pt idx="41">
                  <c:v>131</c:v>
                </c:pt>
                <c:pt idx="42">
                  <c:v>131</c:v>
                </c:pt>
                <c:pt idx="43">
                  <c:v>131</c:v>
                </c:pt>
                <c:pt idx="44">
                  <c:v>130</c:v>
                </c:pt>
                <c:pt idx="45">
                  <c:v>130</c:v>
                </c:pt>
                <c:pt idx="46">
                  <c:v>129</c:v>
                </c:pt>
                <c:pt idx="47">
                  <c:v>129</c:v>
                </c:pt>
                <c:pt idx="48">
                  <c:v>129</c:v>
                </c:pt>
                <c:pt idx="49">
                  <c:v>128</c:v>
                </c:pt>
                <c:pt idx="50">
                  <c:v>128</c:v>
                </c:pt>
                <c:pt idx="51">
                  <c:v>127</c:v>
                </c:pt>
                <c:pt idx="52">
                  <c:v>126</c:v>
                </c:pt>
                <c:pt idx="53">
                  <c:v>124</c:v>
                </c:pt>
                <c:pt idx="54">
                  <c:v>123</c:v>
                </c:pt>
                <c:pt idx="55">
                  <c:v>122</c:v>
                </c:pt>
                <c:pt idx="56">
                  <c:v>121</c:v>
                </c:pt>
                <c:pt idx="57">
                  <c:v>119</c:v>
                </c:pt>
                <c:pt idx="58">
                  <c:v>118</c:v>
                </c:pt>
                <c:pt idx="59">
                  <c:v>117</c:v>
                </c:pt>
                <c:pt idx="60">
                  <c:v>117</c:v>
                </c:pt>
                <c:pt idx="61">
                  <c:v>116</c:v>
                </c:pt>
                <c:pt idx="62">
                  <c:v>116</c:v>
                </c:pt>
                <c:pt idx="63">
                  <c:v>115</c:v>
                </c:pt>
                <c:pt idx="64">
                  <c:v>115</c:v>
                </c:pt>
                <c:pt idx="65">
                  <c:v>114</c:v>
                </c:pt>
                <c:pt idx="66">
                  <c:v>114</c:v>
                </c:pt>
                <c:pt idx="67">
                  <c:v>113</c:v>
                </c:pt>
                <c:pt idx="68">
                  <c:v>113</c:v>
                </c:pt>
                <c:pt idx="69">
                  <c:v>112</c:v>
                </c:pt>
                <c:pt idx="70">
                  <c:v>112</c:v>
                </c:pt>
                <c:pt idx="71">
                  <c:v>111</c:v>
                </c:pt>
                <c:pt idx="72">
                  <c:v>110</c:v>
                </c:pt>
                <c:pt idx="73">
                  <c:v>109</c:v>
                </c:pt>
                <c:pt idx="74">
                  <c:v>108</c:v>
                </c:pt>
                <c:pt idx="75">
                  <c:v>107</c:v>
                </c:pt>
                <c:pt idx="76">
                  <c:v>106</c:v>
                </c:pt>
                <c:pt idx="77">
                  <c:v>105</c:v>
                </c:pt>
                <c:pt idx="78">
                  <c:v>104</c:v>
                </c:pt>
                <c:pt idx="79">
                  <c:v>103</c:v>
                </c:pt>
                <c:pt idx="80">
                  <c:v>102</c:v>
                </c:pt>
                <c:pt idx="81">
                  <c:v>101</c:v>
                </c:pt>
                <c:pt idx="82">
                  <c:v>101</c:v>
                </c:pt>
                <c:pt idx="83">
                  <c:v>99.9</c:v>
                </c:pt>
                <c:pt idx="84">
                  <c:v>99.2</c:v>
                </c:pt>
                <c:pt idx="85">
                  <c:v>98.6</c:v>
                </c:pt>
                <c:pt idx="86">
                  <c:v>97.9</c:v>
                </c:pt>
                <c:pt idx="87">
                  <c:v>97.2</c:v>
                </c:pt>
                <c:pt idx="88">
                  <c:v>96.5</c:v>
                </c:pt>
                <c:pt idx="89">
                  <c:v>95.8</c:v>
                </c:pt>
                <c:pt idx="90">
                  <c:v>94.8</c:v>
                </c:pt>
                <c:pt idx="91">
                  <c:v>93.8</c:v>
                </c:pt>
                <c:pt idx="92">
                  <c:v>92.8</c:v>
                </c:pt>
                <c:pt idx="93">
                  <c:v>91.7</c:v>
                </c:pt>
                <c:pt idx="94">
                  <c:v>90.7</c:v>
                </c:pt>
                <c:pt idx="95">
                  <c:v>89.7</c:v>
                </c:pt>
                <c:pt idx="96">
                  <c:v>88.7</c:v>
                </c:pt>
                <c:pt idx="97">
                  <c:v>87.7</c:v>
                </c:pt>
                <c:pt idx="98">
                  <c:v>86.7</c:v>
                </c:pt>
                <c:pt idx="99">
                  <c:v>85.6</c:v>
                </c:pt>
                <c:pt idx="100">
                  <c:v>84.6</c:v>
                </c:pt>
                <c:pt idx="101">
                  <c:v>83.6</c:v>
                </c:pt>
                <c:pt idx="102">
                  <c:v>83.4</c:v>
                </c:pt>
                <c:pt idx="103">
                  <c:v>83.1</c:v>
                </c:pt>
                <c:pt idx="104">
                  <c:v>82.9</c:v>
                </c:pt>
                <c:pt idx="105">
                  <c:v>82.7</c:v>
                </c:pt>
                <c:pt idx="106">
                  <c:v>82.4</c:v>
                </c:pt>
                <c:pt idx="107">
                  <c:v>82.2</c:v>
                </c:pt>
                <c:pt idx="108">
                  <c:v>82</c:v>
                </c:pt>
                <c:pt idx="109">
                  <c:v>81.7</c:v>
                </c:pt>
                <c:pt idx="110">
                  <c:v>81.5</c:v>
                </c:pt>
                <c:pt idx="111">
                  <c:v>81.3</c:v>
                </c:pt>
                <c:pt idx="112">
                  <c:v>81</c:v>
                </c:pt>
                <c:pt idx="113">
                  <c:v>80.8</c:v>
                </c:pt>
                <c:pt idx="114">
                  <c:v>80.599999999999994</c:v>
                </c:pt>
                <c:pt idx="115">
                  <c:v>80.3</c:v>
                </c:pt>
                <c:pt idx="116">
                  <c:v>80.099999999999994</c:v>
                </c:pt>
                <c:pt idx="117">
                  <c:v>79.900000000000006</c:v>
                </c:pt>
                <c:pt idx="118">
                  <c:v>79.599999999999994</c:v>
                </c:pt>
                <c:pt idx="119">
                  <c:v>79.400000000000006</c:v>
                </c:pt>
                <c:pt idx="120">
                  <c:v>79.2</c:v>
                </c:pt>
                <c:pt idx="121">
                  <c:v>78.900000000000006</c:v>
                </c:pt>
                <c:pt idx="122">
                  <c:v>78.7</c:v>
                </c:pt>
                <c:pt idx="123">
                  <c:v>78</c:v>
                </c:pt>
                <c:pt idx="124">
                  <c:v>77.3</c:v>
                </c:pt>
                <c:pt idx="125">
                  <c:v>76.599999999999994</c:v>
                </c:pt>
                <c:pt idx="126">
                  <c:v>75.900000000000006</c:v>
                </c:pt>
                <c:pt idx="127">
                  <c:v>75.3</c:v>
                </c:pt>
                <c:pt idx="128">
                  <c:v>74.599999999999994</c:v>
                </c:pt>
                <c:pt idx="129">
                  <c:v>73.900000000000006</c:v>
                </c:pt>
                <c:pt idx="130">
                  <c:v>73.2</c:v>
                </c:pt>
                <c:pt idx="131">
                  <c:v>72.5</c:v>
                </c:pt>
                <c:pt idx="132">
                  <c:v>71.8</c:v>
                </c:pt>
                <c:pt idx="133">
                  <c:v>72.2</c:v>
                </c:pt>
                <c:pt idx="134">
                  <c:v>72.599999999999994</c:v>
                </c:pt>
                <c:pt idx="135">
                  <c:v>73</c:v>
                </c:pt>
                <c:pt idx="136">
                  <c:v>73.400000000000006</c:v>
                </c:pt>
                <c:pt idx="137">
                  <c:v>73.8</c:v>
                </c:pt>
                <c:pt idx="138">
                  <c:v>74.2</c:v>
                </c:pt>
                <c:pt idx="139">
                  <c:v>74.599999999999994</c:v>
                </c:pt>
                <c:pt idx="140">
                  <c:v>75</c:v>
                </c:pt>
                <c:pt idx="141">
                  <c:v>75.400000000000006</c:v>
                </c:pt>
                <c:pt idx="142">
                  <c:v>75.8</c:v>
                </c:pt>
                <c:pt idx="143">
                  <c:v>76.2</c:v>
                </c:pt>
                <c:pt idx="144">
                  <c:v>76.599999999999994</c:v>
                </c:pt>
                <c:pt idx="145">
                  <c:v>77</c:v>
                </c:pt>
                <c:pt idx="146">
                  <c:v>77.3</c:v>
                </c:pt>
                <c:pt idx="147">
                  <c:v>77.7</c:v>
                </c:pt>
                <c:pt idx="148">
                  <c:v>78.099999999999994</c:v>
                </c:pt>
                <c:pt idx="149">
                  <c:v>78.5</c:v>
                </c:pt>
                <c:pt idx="150">
                  <c:v>78.900000000000006</c:v>
                </c:pt>
                <c:pt idx="151">
                  <c:v>79.599999999999994</c:v>
                </c:pt>
                <c:pt idx="152">
                  <c:v>79.7</c:v>
                </c:pt>
                <c:pt idx="153">
                  <c:v>80.099999999999994</c:v>
                </c:pt>
                <c:pt idx="154">
                  <c:v>80.5</c:v>
                </c:pt>
                <c:pt idx="155">
                  <c:v>80.900000000000006</c:v>
                </c:pt>
                <c:pt idx="156">
                  <c:v>81.3</c:v>
                </c:pt>
                <c:pt idx="157">
                  <c:v>81.7</c:v>
                </c:pt>
                <c:pt idx="158">
                  <c:v>82.1</c:v>
                </c:pt>
                <c:pt idx="159">
                  <c:v>82.5</c:v>
                </c:pt>
                <c:pt idx="160">
                  <c:v>82.9</c:v>
                </c:pt>
                <c:pt idx="161">
                  <c:v>83.9</c:v>
                </c:pt>
                <c:pt idx="162">
                  <c:v>84.8</c:v>
                </c:pt>
                <c:pt idx="163">
                  <c:v>85.8</c:v>
                </c:pt>
                <c:pt idx="164">
                  <c:v>86.7</c:v>
                </c:pt>
                <c:pt idx="165">
                  <c:v>87.7</c:v>
                </c:pt>
                <c:pt idx="166">
                  <c:v>88.6</c:v>
                </c:pt>
                <c:pt idx="167">
                  <c:v>89.6</c:v>
                </c:pt>
                <c:pt idx="168">
                  <c:v>90.6</c:v>
                </c:pt>
                <c:pt idx="169">
                  <c:v>91.5</c:v>
                </c:pt>
                <c:pt idx="170">
                  <c:v>92.5</c:v>
                </c:pt>
                <c:pt idx="171">
                  <c:v>93.4</c:v>
                </c:pt>
                <c:pt idx="172">
                  <c:v>94.4</c:v>
                </c:pt>
                <c:pt idx="173">
                  <c:v>95.3</c:v>
                </c:pt>
                <c:pt idx="174">
                  <c:v>96.3</c:v>
                </c:pt>
                <c:pt idx="175">
                  <c:v>97.2</c:v>
                </c:pt>
                <c:pt idx="176">
                  <c:v>98.2</c:v>
                </c:pt>
                <c:pt idx="177">
                  <c:v>99.2</c:v>
                </c:pt>
                <c:pt idx="178">
                  <c:v>100</c:v>
                </c:pt>
                <c:pt idx="179">
                  <c:v>101</c:v>
                </c:pt>
                <c:pt idx="180">
                  <c:v>102</c:v>
                </c:pt>
                <c:pt idx="181">
                  <c:v>103</c:v>
                </c:pt>
                <c:pt idx="182">
                  <c:v>112</c:v>
                </c:pt>
                <c:pt idx="183">
                  <c:v>125</c:v>
                </c:pt>
                <c:pt idx="184">
                  <c:v>128</c:v>
                </c:pt>
                <c:pt idx="185">
                  <c:v>138</c:v>
                </c:pt>
                <c:pt idx="186">
                  <c:v>151</c:v>
                </c:pt>
                <c:pt idx="187">
                  <c:v>167</c:v>
                </c:pt>
                <c:pt idx="188">
                  <c:v>182</c:v>
                </c:pt>
                <c:pt idx="189">
                  <c:v>230</c:v>
                </c:pt>
                <c:pt idx="190">
                  <c:v>270</c:v>
                </c:pt>
                <c:pt idx="191">
                  <c:v>298</c:v>
                </c:pt>
                <c:pt idx="192">
                  <c:v>364</c:v>
                </c:pt>
                <c:pt idx="193">
                  <c:v>429</c:v>
                </c:pt>
                <c:pt idx="194">
                  <c:v>508</c:v>
                </c:pt>
                <c:pt idx="195">
                  <c:v>662</c:v>
                </c:pt>
                <c:pt idx="196">
                  <c:v>701</c:v>
                </c:pt>
                <c:pt idx="197">
                  <c:v>910</c:v>
                </c:pt>
                <c:pt idx="198">
                  <c:v>1010</c:v>
                </c:pt>
                <c:pt idx="199">
                  <c:v>1080</c:v>
                </c:pt>
                <c:pt idx="200">
                  <c:v>960</c:v>
                </c:pt>
                <c:pt idx="201">
                  <c:v>714</c:v>
                </c:pt>
                <c:pt idx="202">
                  <c:v>492</c:v>
                </c:pt>
                <c:pt idx="203">
                  <c:v>509</c:v>
                </c:pt>
                <c:pt idx="204">
                  <c:v>509</c:v>
                </c:pt>
                <c:pt idx="205">
                  <c:v>482</c:v>
                </c:pt>
                <c:pt idx="206">
                  <c:v>545</c:v>
                </c:pt>
                <c:pt idx="207">
                  <c:v>593</c:v>
                </c:pt>
                <c:pt idx="208">
                  <c:v>613</c:v>
                </c:pt>
                <c:pt idx="209">
                  <c:v>648</c:v>
                </c:pt>
                <c:pt idx="210">
                  <c:v>622</c:v>
                </c:pt>
                <c:pt idx="211">
                  <c:v>722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F-B6A1-427A-8129-D9FA960D2C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05376"/>
        <c:axId val="30815360"/>
      </c:scatterChart>
      <c:valAx>
        <c:axId val="30805376"/>
        <c:scaling>
          <c:orientation val="minMax"/>
          <c:max val="18747"/>
          <c:min val="18537"/>
        </c:scaling>
        <c:delete val="0"/>
        <c:axPos val="b"/>
        <c:majorGridlines>
          <c:spPr>
            <a:ln w="3175"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crossAx val="30815360"/>
        <c:crosses val="autoZero"/>
        <c:crossBetween val="midCat"/>
        <c:majorUnit val="30"/>
      </c:valAx>
      <c:valAx>
        <c:axId val="30815360"/>
        <c:scaling>
          <c:orientation val="minMax"/>
        </c:scaling>
        <c:delete val="0"/>
        <c:axPos val="l"/>
        <c:majorGridlines>
          <c:spPr>
            <a:ln w="3175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7.7777777777777779E-2"/>
              <c:y val="1.2576552930883638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prstDash val="sysDot"/>
          </a:ln>
        </c:spPr>
        <c:crossAx val="30805376"/>
        <c:crosses val="autoZero"/>
        <c:crossBetween val="midCat"/>
      </c:valAx>
      <c:spPr>
        <a:solidFill>
          <a:sysClr val="window" lastClr="FFFFFF"/>
        </a:solidFill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egendEntry>
        <c:idx val="7"/>
        <c:delete val="1"/>
      </c:legendEntry>
      <c:legendEntry>
        <c:idx val="22"/>
        <c:delete val="1"/>
      </c:legendEntry>
      <c:legendEntry>
        <c:idx val="46"/>
        <c:delete val="1"/>
      </c:legendEntry>
      <c:legendEntry>
        <c:idx val="62"/>
        <c:delete val="1"/>
      </c:legendEntry>
      <c:layout>
        <c:manualLayout>
          <c:xMode val="edge"/>
          <c:yMode val="edge"/>
          <c:x val="0.79229300114194967"/>
          <c:y val="9.1635746911762211E-3"/>
          <c:w val="0.20449999999999999"/>
          <c:h val="0.93397029538244125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anchor="ctr" anchorCtr="0"/>
          <a:lstStyle/>
          <a:p>
            <a:pPr>
              <a:defRPr sz="1000"/>
            </a:pPr>
            <a:r>
              <a:rPr lang="ru-RU" sz="1000"/>
              <a:t>р.Голоустная –с.Большое Голоустное</a:t>
            </a:r>
          </a:p>
        </c:rich>
      </c:tx>
      <c:layout>
        <c:manualLayout>
          <c:xMode val="edge"/>
          <c:yMode val="edge"/>
          <c:x val="0.17798600174978127"/>
          <c:y val="9.2592592592592587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607174103237096E-2"/>
          <c:y val="0.14494117647058824"/>
          <c:w val="0.83772013888888885"/>
          <c:h val="0.57566135620915038"/>
        </c:manualLayout>
      </c:layout>
      <c:scatterChart>
        <c:scatterStyle val="lineMarker"/>
        <c:varyColors val="0"/>
        <c:ser>
          <c:idx val="0"/>
          <c:order val="0"/>
          <c:tx>
            <c:strRef>
              <c:f>'кривые спада (2)'!$BB$2</c:f>
              <c:strCache>
                <c:ptCount val="1"/>
                <c:pt idx="0">
                  <c:v>25-20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(2)'!$BB$3:$BB$185</c:f>
              <c:numCache>
                <c:formatCode>General</c:formatCode>
                <c:ptCount val="183"/>
                <c:pt idx="0">
                  <c:v>23.7</c:v>
                </c:pt>
                <c:pt idx="1">
                  <c:v>22.733333330000001</c:v>
                </c:pt>
                <c:pt idx="2">
                  <c:v>21.666666670000001</c:v>
                </c:pt>
                <c:pt idx="3">
                  <c:v>20.7</c:v>
                </c:pt>
                <c:pt idx="4">
                  <c:v>20.3</c:v>
                </c:pt>
                <c:pt idx="5">
                  <c:v>19.06666667</c:v>
                </c:pt>
                <c:pt idx="6">
                  <c:v>18.166666670000001</c:v>
                </c:pt>
                <c:pt idx="7">
                  <c:v>17.733333330000001</c:v>
                </c:pt>
                <c:pt idx="8">
                  <c:v>17</c:v>
                </c:pt>
                <c:pt idx="9">
                  <c:v>16.06666667</c:v>
                </c:pt>
                <c:pt idx="10">
                  <c:v>15.53333333</c:v>
                </c:pt>
                <c:pt idx="11">
                  <c:v>14.66666667</c:v>
                </c:pt>
                <c:pt idx="12">
                  <c:v>14.266666669999999</c:v>
                </c:pt>
                <c:pt idx="13">
                  <c:v>13.8</c:v>
                </c:pt>
                <c:pt idx="14">
                  <c:v>13.43333333</c:v>
                </c:pt>
                <c:pt idx="15">
                  <c:v>12.96666667</c:v>
                </c:pt>
                <c:pt idx="16">
                  <c:v>12.66666667</c:v>
                </c:pt>
                <c:pt idx="17">
                  <c:v>12.233333330000001</c:v>
                </c:pt>
                <c:pt idx="18">
                  <c:v>11.633333329999999</c:v>
                </c:pt>
                <c:pt idx="19">
                  <c:v>11.1</c:v>
                </c:pt>
                <c:pt idx="20" formatCode="0.00">
                  <c:v>10.58333333</c:v>
                </c:pt>
                <c:pt idx="21" formatCode="0.00">
                  <c:v>10.206666670000001</c:v>
                </c:pt>
                <c:pt idx="22" formatCode="0.00">
                  <c:v>9.6566666669999996</c:v>
                </c:pt>
                <c:pt idx="23" formatCode="0.00">
                  <c:v>9.6</c:v>
                </c:pt>
                <c:pt idx="24" formatCode="0.00">
                  <c:v>9.943333333</c:v>
                </c:pt>
                <c:pt idx="25" formatCode="0.00">
                  <c:v>9.3533333330000001</c:v>
                </c:pt>
                <c:pt idx="26" formatCode="0.00">
                  <c:v>9.3000000000000007</c:v>
                </c:pt>
                <c:pt idx="27" formatCode="0.00">
                  <c:v>9.3633333329999999</c:v>
                </c:pt>
                <c:pt idx="28" formatCode="0.00">
                  <c:v>8.4633333329999996</c:v>
                </c:pt>
                <c:pt idx="29" formatCode="0.00">
                  <c:v>8.3000000000000007</c:v>
                </c:pt>
                <c:pt idx="30" formatCode="0.00">
                  <c:v>8.25</c:v>
                </c:pt>
                <c:pt idx="31" formatCode="0.00">
                  <c:v>8.1866666670000008</c:v>
                </c:pt>
                <c:pt idx="32" formatCode="0.00">
                  <c:v>7.99</c:v>
                </c:pt>
                <c:pt idx="33" formatCode="0.00">
                  <c:v>7.61</c:v>
                </c:pt>
                <c:pt idx="34" formatCode="0.00">
                  <c:v>7.483333333</c:v>
                </c:pt>
                <c:pt idx="35" formatCode="0.00">
                  <c:v>7.38</c:v>
                </c:pt>
                <c:pt idx="36" formatCode="0.00">
                  <c:v>7.2766666669999998</c:v>
                </c:pt>
                <c:pt idx="37" formatCode="0.00">
                  <c:v>7.1766666670000001</c:v>
                </c:pt>
                <c:pt idx="38" formatCode="0.00">
                  <c:v>7.0766666669999996</c:v>
                </c:pt>
                <c:pt idx="39" formatCode="0.00">
                  <c:v>6.9766666669999999</c:v>
                </c:pt>
                <c:pt idx="40">
                  <c:v>6.87</c:v>
                </c:pt>
                <c:pt idx="41">
                  <c:v>6.77</c:v>
                </c:pt>
                <c:pt idx="42">
                  <c:v>6.67</c:v>
                </c:pt>
                <c:pt idx="43">
                  <c:v>6.5666666669999998</c:v>
                </c:pt>
                <c:pt idx="44">
                  <c:v>6.4633333329999996</c:v>
                </c:pt>
                <c:pt idx="45">
                  <c:v>6.3633333329999999</c:v>
                </c:pt>
                <c:pt idx="46">
                  <c:v>6.26</c:v>
                </c:pt>
                <c:pt idx="47">
                  <c:v>6.1566666669999996</c:v>
                </c:pt>
                <c:pt idx="48">
                  <c:v>6.056666667</c:v>
                </c:pt>
                <c:pt idx="49">
                  <c:v>5.9566666670000004</c:v>
                </c:pt>
                <c:pt idx="50">
                  <c:v>5.8533333330000001</c:v>
                </c:pt>
                <c:pt idx="51">
                  <c:v>5.7533333329999996</c:v>
                </c:pt>
                <c:pt idx="52">
                  <c:v>5.6466666669999999</c:v>
                </c:pt>
                <c:pt idx="53">
                  <c:v>5.5466666670000002</c:v>
                </c:pt>
                <c:pt idx="54">
                  <c:v>5.443333333</c:v>
                </c:pt>
                <c:pt idx="55">
                  <c:v>5.3633333329999999</c:v>
                </c:pt>
                <c:pt idx="56">
                  <c:v>5.2866666670000004</c:v>
                </c:pt>
                <c:pt idx="57">
                  <c:v>5.2033333329999998</c:v>
                </c:pt>
                <c:pt idx="58">
                  <c:v>5.13</c:v>
                </c:pt>
                <c:pt idx="59">
                  <c:v>5.0433333329999996</c:v>
                </c:pt>
                <c:pt idx="60">
                  <c:v>4.9666666670000001</c:v>
                </c:pt>
                <c:pt idx="61">
                  <c:v>4.88</c:v>
                </c:pt>
                <c:pt idx="62">
                  <c:v>4.8</c:v>
                </c:pt>
                <c:pt idx="63">
                  <c:v>4.7233333330000002</c:v>
                </c:pt>
                <c:pt idx="64">
                  <c:v>4.6333333330000004</c:v>
                </c:pt>
                <c:pt idx="65">
                  <c:v>4.5599999999999996</c:v>
                </c:pt>
                <c:pt idx="66">
                  <c:v>4.4800000000000004</c:v>
                </c:pt>
                <c:pt idx="67">
                  <c:v>4.403333333</c:v>
                </c:pt>
                <c:pt idx="68">
                  <c:v>4.32</c:v>
                </c:pt>
                <c:pt idx="69">
                  <c:v>4.24</c:v>
                </c:pt>
                <c:pt idx="70">
                  <c:v>4.17</c:v>
                </c:pt>
                <c:pt idx="71">
                  <c:v>4.096666667</c:v>
                </c:pt>
                <c:pt idx="72">
                  <c:v>4.0266666669999998</c:v>
                </c:pt>
                <c:pt idx="73">
                  <c:v>3.9566666669999999</c:v>
                </c:pt>
                <c:pt idx="74">
                  <c:v>3.89</c:v>
                </c:pt>
                <c:pt idx="75">
                  <c:v>3.8166666669999998</c:v>
                </c:pt>
                <c:pt idx="76">
                  <c:v>3.7433333329999998</c:v>
                </c:pt>
                <c:pt idx="77">
                  <c:v>3.673333333</c:v>
                </c:pt>
                <c:pt idx="78">
                  <c:v>3.5933333329999999</c:v>
                </c:pt>
                <c:pt idx="79">
                  <c:v>3.52</c:v>
                </c:pt>
                <c:pt idx="80">
                  <c:v>3.4466666670000001</c:v>
                </c:pt>
                <c:pt idx="81">
                  <c:v>3.3766666669999998</c:v>
                </c:pt>
                <c:pt idx="82">
                  <c:v>3.3</c:v>
                </c:pt>
                <c:pt idx="83">
                  <c:v>3.2266666669999999</c:v>
                </c:pt>
                <c:pt idx="84">
                  <c:v>3.153333333</c:v>
                </c:pt>
                <c:pt idx="85">
                  <c:v>3.08</c:v>
                </c:pt>
                <c:pt idx="86">
                  <c:v>3.0066666670000002</c:v>
                </c:pt>
                <c:pt idx="87">
                  <c:v>2.93</c:v>
                </c:pt>
                <c:pt idx="88">
                  <c:v>2.8533333330000001</c:v>
                </c:pt>
                <c:pt idx="89">
                  <c:v>2.7833333329999999</c:v>
                </c:pt>
                <c:pt idx="90">
                  <c:v>2.71</c:v>
                </c:pt>
                <c:pt idx="91">
                  <c:v>2.6366666670000001</c:v>
                </c:pt>
                <c:pt idx="92">
                  <c:v>2.536666667</c:v>
                </c:pt>
                <c:pt idx="93">
                  <c:v>2.4666666670000001</c:v>
                </c:pt>
                <c:pt idx="94">
                  <c:v>2.39</c:v>
                </c:pt>
                <c:pt idx="95">
                  <c:v>2.3133333330000001</c:v>
                </c:pt>
                <c:pt idx="96">
                  <c:v>2.2400000000000002</c:v>
                </c:pt>
                <c:pt idx="97">
                  <c:v>2.17</c:v>
                </c:pt>
                <c:pt idx="98">
                  <c:v>2.096666667</c:v>
                </c:pt>
                <c:pt idx="99">
                  <c:v>2.02</c:v>
                </c:pt>
                <c:pt idx="100">
                  <c:v>1.9466666669999999</c:v>
                </c:pt>
                <c:pt idx="101">
                  <c:v>1.8966666670000001</c:v>
                </c:pt>
                <c:pt idx="102">
                  <c:v>1.8433333329999999</c:v>
                </c:pt>
                <c:pt idx="103">
                  <c:v>1.786666667</c:v>
                </c:pt>
                <c:pt idx="104">
                  <c:v>1.753333333</c:v>
                </c:pt>
                <c:pt idx="105">
                  <c:v>1.72</c:v>
                </c:pt>
                <c:pt idx="106">
                  <c:v>1.683333333</c:v>
                </c:pt>
                <c:pt idx="107">
                  <c:v>1.6466666670000001</c:v>
                </c:pt>
                <c:pt idx="108">
                  <c:v>1.6133333329999999</c:v>
                </c:pt>
                <c:pt idx="109">
                  <c:v>1.58</c:v>
                </c:pt>
                <c:pt idx="110">
                  <c:v>1.5433333330000001</c:v>
                </c:pt>
                <c:pt idx="111">
                  <c:v>1.51</c:v>
                </c:pt>
                <c:pt idx="112">
                  <c:v>1.4766666669999999</c:v>
                </c:pt>
                <c:pt idx="113">
                  <c:v>1.443333333</c:v>
                </c:pt>
                <c:pt idx="114">
                  <c:v>1.4066666670000001</c:v>
                </c:pt>
                <c:pt idx="115">
                  <c:v>1.3733333329999999</c:v>
                </c:pt>
                <c:pt idx="116">
                  <c:v>1.356666667</c:v>
                </c:pt>
                <c:pt idx="117">
                  <c:v>1.336666667</c:v>
                </c:pt>
                <c:pt idx="118">
                  <c:v>1.326666667</c:v>
                </c:pt>
                <c:pt idx="119">
                  <c:v>1.3133333330000001</c:v>
                </c:pt>
                <c:pt idx="120">
                  <c:v>1.3033333330000001</c:v>
                </c:pt>
                <c:pt idx="121">
                  <c:v>1.2933333330000001</c:v>
                </c:pt>
                <c:pt idx="122">
                  <c:v>1.2833333330000001</c:v>
                </c:pt>
                <c:pt idx="123">
                  <c:v>1.276666667</c:v>
                </c:pt>
                <c:pt idx="124">
                  <c:v>1.266666667</c:v>
                </c:pt>
                <c:pt idx="125">
                  <c:v>1.26</c:v>
                </c:pt>
                <c:pt idx="126">
                  <c:v>1.25</c:v>
                </c:pt>
                <c:pt idx="127">
                  <c:v>1.243333333</c:v>
                </c:pt>
                <c:pt idx="128">
                  <c:v>1.23</c:v>
                </c:pt>
                <c:pt idx="129">
                  <c:v>1.223333333</c:v>
                </c:pt>
                <c:pt idx="130">
                  <c:v>1.2166666669999999</c:v>
                </c:pt>
                <c:pt idx="131">
                  <c:v>1.2066666669999999</c:v>
                </c:pt>
                <c:pt idx="132">
                  <c:v>1.2</c:v>
                </c:pt>
                <c:pt idx="133">
                  <c:v>1.19</c:v>
                </c:pt>
                <c:pt idx="134">
                  <c:v>1.183333333</c:v>
                </c:pt>
                <c:pt idx="135">
                  <c:v>1.173333333</c:v>
                </c:pt>
                <c:pt idx="136">
                  <c:v>1.1666666670000001</c:v>
                </c:pt>
                <c:pt idx="137">
                  <c:v>1.1566666670000001</c:v>
                </c:pt>
                <c:pt idx="138">
                  <c:v>1.1466666670000001</c:v>
                </c:pt>
                <c:pt idx="139">
                  <c:v>1.1399999999999999</c:v>
                </c:pt>
                <c:pt idx="140">
                  <c:v>1.1299999999999999</c:v>
                </c:pt>
                <c:pt idx="141">
                  <c:v>1.1233333329999999</c:v>
                </c:pt>
                <c:pt idx="142">
                  <c:v>1.1166666670000001</c:v>
                </c:pt>
                <c:pt idx="143">
                  <c:v>1.106666667</c:v>
                </c:pt>
                <c:pt idx="144">
                  <c:v>1.1000000000000001</c:v>
                </c:pt>
                <c:pt idx="145">
                  <c:v>1.086666667</c:v>
                </c:pt>
                <c:pt idx="146">
                  <c:v>1.08</c:v>
                </c:pt>
                <c:pt idx="147">
                  <c:v>1.07</c:v>
                </c:pt>
                <c:pt idx="148">
                  <c:v>1.0633333330000001</c:v>
                </c:pt>
                <c:pt idx="149">
                  <c:v>1.0533333330000001</c:v>
                </c:pt>
                <c:pt idx="150">
                  <c:v>1.04</c:v>
                </c:pt>
                <c:pt idx="151">
                  <c:v>1.036666667</c:v>
                </c:pt>
                <c:pt idx="152">
                  <c:v>1.0233333330000001</c:v>
                </c:pt>
                <c:pt idx="153">
                  <c:v>1.02</c:v>
                </c:pt>
                <c:pt idx="154">
                  <c:v>1.01</c:v>
                </c:pt>
                <c:pt idx="155">
                  <c:v>1.006666667</c:v>
                </c:pt>
                <c:pt idx="156">
                  <c:v>0.99333333300000004</c:v>
                </c:pt>
                <c:pt idx="157">
                  <c:v>0.99666666699999995</c:v>
                </c:pt>
                <c:pt idx="158">
                  <c:v>0.99666666699999995</c:v>
                </c:pt>
                <c:pt idx="159">
                  <c:v>0.99333333300000004</c:v>
                </c:pt>
                <c:pt idx="160">
                  <c:v>0.99333333300000004</c:v>
                </c:pt>
                <c:pt idx="161">
                  <c:v>1</c:v>
                </c:pt>
                <c:pt idx="162">
                  <c:v>1.003333333</c:v>
                </c:pt>
                <c:pt idx="163">
                  <c:v>1.006666667</c:v>
                </c:pt>
                <c:pt idx="164">
                  <c:v>1.016666667</c:v>
                </c:pt>
                <c:pt idx="165">
                  <c:v>1.0233333330000001</c:v>
                </c:pt>
                <c:pt idx="166">
                  <c:v>1.026666667</c:v>
                </c:pt>
                <c:pt idx="167">
                  <c:v>1.03</c:v>
                </c:pt>
                <c:pt idx="168">
                  <c:v>1.036666667</c:v>
                </c:pt>
                <c:pt idx="169">
                  <c:v>1.04</c:v>
                </c:pt>
                <c:pt idx="170">
                  <c:v>1.046666667</c:v>
                </c:pt>
                <c:pt idx="171">
                  <c:v>1.0533333330000001</c:v>
                </c:pt>
                <c:pt idx="172">
                  <c:v>1.0633333330000001</c:v>
                </c:pt>
                <c:pt idx="173">
                  <c:v>1.07</c:v>
                </c:pt>
                <c:pt idx="174">
                  <c:v>1.076666667</c:v>
                </c:pt>
                <c:pt idx="175">
                  <c:v>1.0833333329999999</c:v>
                </c:pt>
                <c:pt idx="176">
                  <c:v>1.0900000000000001</c:v>
                </c:pt>
                <c:pt idx="177">
                  <c:v>1.096666667</c:v>
                </c:pt>
                <c:pt idx="178">
                  <c:v>1.1100000000000001</c:v>
                </c:pt>
                <c:pt idx="179">
                  <c:v>1.1133333329999999</c:v>
                </c:pt>
                <c:pt idx="180">
                  <c:v>1.1366666670000001</c:v>
                </c:pt>
                <c:pt idx="181">
                  <c:v>1.143333333</c:v>
                </c:pt>
                <c:pt idx="182">
                  <c:v>1.1966666669999999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B33-4CDC-B3B5-C0A0A6CB0766}"/>
            </c:ext>
          </c:extLst>
        </c:ser>
        <c:ser>
          <c:idx val="1"/>
          <c:order val="1"/>
          <c:tx>
            <c:strRef>
              <c:f>'кривые спада (2)'!$BC$2</c:f>
              <c:strCache>
                <c:ptCount val="1"/>
                <c:pt idx="0">
                  <c:v>15-10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(2)'!$BC$3:$BC$185</c:f>
              <c:numCache>
                <c:formatCode>General</c:formatCode>
                <c:ptCount val="183"/>
                <c:pt idx="0">
                  <c:v>11.83</c:v>
                </c:pt>
                <c:pt idx="1">
                  <c:v>11.51</c:v>
                </c:pt>
                <c:pt idx="2">
                  <c:v>11.26</c:v>
                </c:pt>
                <c:pt idx="3">
                  <c:v>11.2</c:v>
                </c:pt>
                <c:pt idx="4">
                  <c:v>11.19</c:v>
                </c:pt>
                <c:pt idx="5">
                  <c:v>10.91</c:v>
                </c:pt>
                <c:pt idx="6">
                  <c:v>10.65</c:v>
                </c:pt>
                <c:pt idx="7">
                  <c:v>10.59</c:v>
                </c:pt>
                <c:pt idx="8">
                  <c:v>10.29</c:v>
                </c:pt>
                <c:pt idx="9">
                  <c:v>10.23</c:v>
                </c:pt>
                <c:pt idx="10">
                  <c:v>10.18</c:v>
                </c:pt>
                <c:pt idx="11">
                  <c:v>9.93</c:v>
                </c:pt>
                <c:pt idx="12">
                  <c:v>9.59</c:v>
                </c:pt>
                <c:pt idx="13">
                  <c:v>9.5</c:v>
                </c:pt>
                <c:pt idx="14">
                  <c:v>9.64</c:v>
                </c:pt>
                <c:pt idx="15">
                  <c:v>9.33</c:v>
                </c:pt>
                <c:pt idx="16">
                  <c:v>9.08</c:v>
                </c:pt>
                <c:pt idx="17">
                  <c:v>9.07</c:v>
                </c:pt>
                <c:pt idx="18">
                  <c:v>8.91</c:v>
                </c:pt>
                <c:pt idx="19">
                  <c:v>8.77</c:v>
                </c:pt>
                <c:pt idx="20">
                  <c:v>8.2799999999999994</c:v>
                </c:pt>
                <c:pt idx="21">
                  <c:v>7.94</c:v>
                </c:pt>
                <c:pt idx="22">
                  <c:v>7.75</c:v>
                </c:pt>
                <c:pt idx="23">
                  <c:v>7.66</c:v>
                </c:pt>
                <c:pt idx="24">
                  <c:v>7.57</c:v>
                </c:pt>
                <c:pt idx="25">
                  <c:v>7.48</c:v>
                </c:pt>
                <c:pt idx="26">
                  <c:v>7.3900000000000006</c:v>
                </c:pt>
                <c:pt idx="27">
                  <c:v>7.3000000000000007</c:v>
                </c:pt>
                <c:pt idx="28">
                  <c:v>7.2100000000000009</c:v>
                </c:pt>
                <c:pt idx="29">
                  <c:v>7.120000000000001</c:v>
                </c:pt>
                <c:pt idx="30">
                  <c:v>7.0300000000000011</c:v>
                </c:pt>
                <c:pt idx="31">
                  <c:v>6.9400000000000013</c:v>
                </c:pt>
                <c:pt idx="32">
                  <c:v>6.8500000000000014</c:v>
                </c:pt>
                <c:pt idx="33">
                  <c:v>6.7600000000000016</c:v>
                </c:pt>
                <c:pt idx="34">
                  <c:v>6.6700000000000017</c:v>
                </c:pt>
                <c:pt idx="35">
                  <c:v>6.5800000000000018</c:v>
                </c:pt>
                <c:pt idx="36">
                  <c:v>6.490000000000002</c:v>
                </c:pt>
                <c:pt idx="37">
                  <c:v>6.4000000000000021</c:v>
                </c:pt>
                <c:pt idx="38">
                  <c:v>6.3100000000000023</c:v>
                </c:pt>
                <c:pt idx="39">
                  <c:v>6.2200000000000024</c:v>
                </c:pt>
                <c:pt idx="40">
                  <c:v>6.1300000000000026</c:v>
                </c:pt>
                <c:pt idx="41">
                  <c:v>6.0400000000000027</c:v>
                </c:pt>
                <c:pt idx="42">
                  <c:v>5.89</c:v>
                </c:pt>
                <c:pt idx="43">
                  <c:v>5.45</c:v>
                </c:pt>
                <c:pt idx="44">
                  <c:v>5.44</c:v>
                </c:pt>
                <c:pt idx="45">
                  <c:v>5.46</c:v>
                </c:pt>
                <c:pt idx="46">
                  <c:v>5.46</c:v>
                </c:pt>
                <c:pt idx="47">
                  <c:v>5.32</c:v>
                </c:pt>
                <c:pt idx="48">
                  <c:v>5.0599999999999996</c:v>
                </c:pt>
                <c:pt idx="49">
                  <c:v>4.87</c:v>
                </c:pt>
                <c:pt idx="50">
                  <c:v>4.71</c:v>
                </c:pt>
                <c:pt idx="51">
                  <c:v>4.57</c:v>
                </c:pt>
                <c:pt idx="52">
                  <c:v>4.37</c:v>
                </c:pt>
                <c:pt idx="53">
                  <c:v>4.17</c:v>
                </c:pt>
                <c:pt idx="54">
                  <c:v>4.05</c:v>
                </c:pt>
                <c:pt idx="55">
                  <c:v>3.86</c:v>
                </c:pt>
                <c:pt idx="56">
                  <c:v>3.75</c:v>
                </c:pt>
                <c:pt idx="57">
                  <c:v>3.63</c:v>
                </c:pt>
                <c:pt idx="58">
                  <c:v>3.54</c:v>
                </c:pt>
                <c:pt idx="59">
                  <c:v>3.41</c:v>
                </c:pt>
                <c:pt idx="60">
                  <c:v>3.28</c:v>
                </c:pt>
                <c:pt idx="61">
                  <c:v>3.1</c:v>
                </c:pt>
                <c:pt idx="62">
                  <c:v>3.02</c:v>
                </c:pt>
                <c:pt idx="63">
                  <c:v>2.93</c:v>
                </c:pt>
                <c:pt idx="64">
                  <c:v>2.84</c:v>
                </c:pt>
                <c:pt idx="65">
                  <c:v>2.75</c:v>
                </c:pt>
                <c:pt idx="66">
                  <c:v>2.66</c:v>
                </c:pt>
                <c:pt idx="67">
                  <c:v>2.59</c:v>
                </c:pt>
                <c:pt idx="68">
                  <c:v>2.5</c:v>
                </c:pt>
                <c:pt idx="69">
                  <c:v>2.42</c:v>
                </c:pt>
                <c:pt idx="70">
                  <c:v>2.34</c:v>
                </c:pt>
                <c:pt idx="71">
                  <c:v>2.2599999999999998</c:v>
                </c:pt>
                <c:pt idx="72">
                  <c:v>2.1800000000000002</c:v>
                </c:pt>
                <c:pt idx="73">
                  <c:v>2.11</c:v>
                </c:pt>
                <c:pt idx="74">
                  <c:v>2.04</c:v>
                </c:pt>
                <c:pt idx="75">
                  <c:v>1.98</c:v>
                </c:pt>
                <c:pt idx="76">
                  <c:v>1.91</c:v>
                </c:pt>
                <c:pt idx="77">
                  <c:v>1.83</c:v>
                </c:pt>
                <c:pt idx="78">
                  <c:v>1.77</c:v>
                </c:pt>
                <c:pt idx="79">
                  <c:v>1.71</c:v>
                </c:pt>
                <c:pt idx="80">
                  <c:v>1.64</c:v>
                </c:pt>
                <c:pt idx="81">
                  <c:v>1.57</c:v>
                </c:pt>
                <c:pt idx="82">
                  <c:v>1.51</c:v>
                </c:pt>
                <c:pt idx="83">
                  <c:v>1.46</c:v>
                </c:pt>
                <c:pt idx="84">
                  <c:v>1.41</c:v>
                </c:pt>
                <c:pt idx="85">
                  <c:v>1.35</c:v>
                </c:pt>
                <c:pt idx="86">
                  <c:v>1.3</c:v>
                </c:pt>
                <c:pt idx="87">
                  <c:v>1.25</c:v>
                </c:pt>
                <c:pt idx="88">
                  <c:v>1.2</c:v>
                </c:pt>
                <c:pt idx="89">
                  <c:v>1.1299999999999999</c:v>
                </c:pt>
                <c:pt idx="90">
                  <c:v>1.08</c:v>
                </c:pt>
                <c:pt idx="91">
                  <c:v>1.02</c:v>
                </c:pt>
                <c:pt idx="92">
                  <c:v>1.01</c:v>
                </c:pt>
                <c:pt idx="93">
                  <c:v>0.99</c:v>
                </c:pt>
                <c:pt idx="94">
                  <c:v>0.98</c:v>
                </c:pt>
                <c:pt idx="95">
                  <c:v>1.01</c:v>
                </c:pt>
                <c:pt idx="96">
                  <c:v>0.98</c:v>
                </c:pt>
                <c:pt idx="97">
                  <c:v>0.94</c:v>
                </c:pt>
                <c:pt idx="98">
                  <c:v>0.9</c:v>
                </c:pt>
                <c:pt idx="99">
                  <c:v>0.88</c:v>
                </c:pt>
                <c:pt idx="100">
                  <c:v>0.87</c:v>
                </c:pt>
                <c:pt idx="101">
                  <c:v>0.86</c:v>
                </c:pt>
                <c:pt idx="102">
                  <c:v>0.85</c:v>
                </c:pt>
                <c:pt idx="103">
                  <c:v>0.85</c:v>
                </c:pt>
                <c:pt idx="104">
                  <c:v>0.84</c:v>
                </c:pt>
                <c:pt idx="105">
                  <c:v>0.83</c:v>
                </c:pt>
                <c:pt idx="106">
                  <c:v>0.82</c:v>
                </c:pt>
                <c:pt idx="107">
                  <c:v>0.82</c:v>
                </c:pt>
                <c:pt idx="108">
                  <c:v>0.82</c:v>
                </c:pt>
                <c:pt idx="109">
                  <c:v>0.8</c:v>
                </c:pt>
                <c:pt idx="110">
                  <c:v>0.79</c:v>
                </c:pt>
                <c:pt idx="111">
                  <c:v>0.78</c:v>
                </c:pt>
                <c:pt idx="112">
                  <c:v>0.78</c:v>
                </c:pt>
                <c:pt idx="113">
                  <c:v>0.78</c:v>
                </c:pt>
                <c:pt idx="114">
                  <c:v>0.78</c:v>
                </c:pt>
                <c:pt idx="115">
                  <c:v>0.79</c:v>
                </c:pt>
                <c:pt idx="116">
                  <c:v>0.78</c:v>
                </c:pt>
                <c:pt idx="117">
                  <c:v>0.77</c:v>
                </c:pt>
                <c:pt idx="118">
                  <c:v>0.75</c:v>
                </c:pt>
                <c:pt idx="119">
                  <c:v>0.74</c:v>
                </c:pt>
                <c:pt idx="120">
                  <c:v>0.73</c:v>
                </c:pt>
                <c:pt idx="121">
                  <c:v>0.73</c:v>
                </c:pt>
                <c:pt idx="122">
                  <c:v>0.7</c:v>
                </c:pt>
                <c:pt idx="123">
                  <c:v>0.7</c:v>
                </c:pt>
                <c:pt idx="124">
                  <c:v>0.7</c:v>
                </c:pt>
                <c:pt idx="125">
                  <c:v>0.67</c:v>
                </c:pt>
                <c:pt idx="126">
                  <c:v>0.68</c:v>
                </c:pt>
                <c:pt idx="127">
                  <c:v>0.68</c:v>
                </c:pt>
                <c:pt idx="128">
                  <c:v>0.66</c:v>
                </c:pt>
                <c:pt idx="129">
                  <c:v>0.66</c:v>
                </c:pt>
                <c:pt idx="130">
                  <c:v>0.65</c:v>
                </c:pt>
                <c:pt idx="131">
                  <c:v>0.63</c:v>
                </c:pt>
                <c:pt idx="132">
                  <c:v>0.63</c:v>
                </c:pt>
                <c:pt idx="133">
                  <c:v>0.63</c:v>
                </c:pt>
                <c:pt idx="134">
                  <c:v>0.65</c:v>
                </c:pt>
                <c:pt idx="135">
                  <c:v>0.65</c:v>
                </c:pt>
                <c:pt idx="136">
                  <c:v>0.65</c:v>
                </c:pt>
                <c:pt idx="137">
                  <c:v>0.64</c:v>
                </c:pt>
                <c:pt idx="138">
                  <c:v>0.65</c:v>
                </c:pt>
                <c:pt idx="139">
                  <c:v>0.66</c:v>
                </c:pt>
                <c:pt idx="140">
                  <c:v>0.67</c:v>
                </c:pt>
                <c:pt idx="141">
                  <c:v>0.69</c:v>
                </c:pt>
                <c:pt idx="142">
                  <c:v>0.72</c:v>
                </c:pt>
                <c:pt idx="143">
                  <c:v>0.74</c:v>
                </c:pt>
                <c:pt idx="144">
                  <c:v>0.77</c:v>
                </c:pt>
                <c:pt idx="145">
                  <c:v>0.79</c:v>
                </c:pt>
                <c:pt idx="146">
                  <c:v>0.78</c:v>
                </c:pt>
                <c:pt idx="147">
                  <c:v>0.78</c:v>
                </c:pt>
                <c:pt idx="148">
                  <c:v>0.79</c:v>
                </c:pt>
                <c:pt idx="149">
                  <c:v>0.78</c:v>
                </c:pt>
                <c:pt idx="150">
                  <c:v>0.8</c:v>
                </c:pt>
                <c:pt idx="151">
                  <c:v>0.82</c:v>
                </c:pt>
                <c:pt idx="152">
                  <c:v>0.83</c:v>
                </c:pt>
                <c:pt idx="153">
                  <c:v>0.85</c:v>
                </c:pt>
                <c:pt idx="154">
                  <c:v>0.85</c:v>
                </c:pt>
                <c:pt idx="155">
                  <c:v>0.86</c:v>
                </c:pt>
                <c:pt idx="156">
                  <c:v>0.83</c:v>
                </c:pt>
                <c:pt idx="157">
                  <c:v>0.76</c:v>
                </c:pt>
                <c:pt idx="158">
                  <c:v>0.75</c:v>
                </c:pt>
                <c:pt idx="159">
                  <c:v>0.75</c:v>
                </c:pt>
                <c:pt idx="160">
                  <c:v>0.74</c:v>
                </c:pt>
                <c:pt idx="161">
                  <c:v>0.75</c:v>
                </c:pt>
                <c:pt idx="162">
                  <c:v>0.76</c:v>
                </c:pt>
                <c:pt idx="163">
                  <c:v>0.76</c:v>
                </c:pt>
                <c:pt idx="164">
                  <c:v>0.75</c:v>
                </c:pt>
                <c:pt idx="165">
                  <c:v>0.73</c:v>
                </c:pt>
                <c:pt idx="166">
                  <c:v>0.73</c:v>
                </c:pt>
                <c:pt idx="167">
                  <c:v>0.73</c:v>
                </c:pt>
                <c:pt idx="168">
                  <c:v>0.65</c:v>
                </c:pt>
                <c:pt idx="169">
                  <c:v>0.72</c:v>
                </c:pt>
                <c:pt idx="170">
                  <c:v>0.73</c:v>
                </c:pt>
                <c:pt idx="171">
                  <c:v>0.73</c:v>
                </c:pt>
                <c:pt idx="172">
                  <c:v>0.76</c:v>
                </c:pt>
                <c:pt idx="173">
                  <c:v>0.74</c:v>
                </c:pt>
                <c:pt idx="174">
                  <c:v>0.75</c:v>
                </c:pt>
                <c:pt idx="175">
                  <c:v>0.75</c:v>
                </c:pt>
                <c:pt idx="176">
                  <c:v>0.77</c:v>
                </c:pt>
                <c:pt idx="177">
                  <c:v>0.79</c:v>
                </c:pt>
                <c:pt idx="178">
                  <c:v>0.84</c:v>
                </c:pt>
                <c:pt idx="179">
                  <c:v>0.87</c:v>
                </c:pt>
                <c:pt idx="180">
                  <c:v>0.93</c:v>
                </c:pt>
                <c:pt idx="181">
                  <c:v>0.99</c:v>
                </c:pt>
                <c:pt idx="182">
                  <c:v>1.1100000000000001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B33-4CDC-B3B5-C0A0A6CB0766}"/>
            </c:ext>
          </c:extLst>
        </c:ser>
        <c:ser>
          <c:idx val="2"/>
          <c:order val="2"/>
          <c:tx>
            <c:strRef>
              <c:f>'кривые спада (2)'!$BD$2</c:f>
              <c:strCache>
                <c:ptCount val="1"/>
                <c:pt idx="0">
                  <c:v>10-5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(2)'!$BD$3:$BD$185</c:f>
              <c:numCache>
                <c:formatCode>General</c:formatCode>
                <c:ptCount val="183"/>
                <c:pt idx="0">
                  <c:v>7.67</c:v>
                </c:pt>
                <c:pt idx="1">
                  <c:v>7.7</c:v>
                </c:pt>
                <c:pt idx="2">
                  <c:v>7.66</c:v>
                </c:pt>
                <c:pt idx="3">
                  <c:v>7.57</c:v>
                </c:pt>
                <c:pt idx="4">
                  <c:v>7.42</c:v>
                </c:pt>
                <c:pt idx="5">
                  <c:v>7.31</c:v>
                </c:pt>
                <c:pt idx="6">
                  <c:v>7.21</c:v>
                </c:pt>
                <c:pt idx="7">
                  <c:v>7.27</c:v>
                </c:pt>
                <c:pt idx="8">
                  <c:v>7.31</c:v>
                </c:pt>
                <c:pt idx="9">
                  <c:v>7.16</c:v>
                </c:pt>
                <c:pt idx="10">
                  <c:v>7.06</c:v>
                </c:pt>
                <c:pt idx="11">
                  <c:v>6.95</c:v>
                </c:pt>
                <c:pt idx="12">
                  <c:v>6.83</c:v>
                </c:pt>
                <c:pt idx="13">
                  <c:v>6.75</c:v>
                </c:pt>
                <c:pt idx="14">
                  <c:v>6.69</c:v>
                </c:pt>
                <c:pt idx="15">
                  <c:v>6.65</c:v>
                </c:pt>
                <c:pt idx="16">
                  <c:v>6.68</c:v>
                </c:pt>
                <c:pt idx="17">
                  <c:v>6.58</c:v>
                </c:pt>
                <c:pt idx="18">
                  <c:v>6.54</c:v>
                </c:pt>
                <c:pt idx="19">
                  <c:v>6.46</c:v>
                </c:pt>
                <c:pt idx="20">
                  <c:v>6.42</c:v>
                </c:pt>
                <c:pt idx="21">
                  <c:v>6.27</c:v>
                </c:pt>
                <c:pt idx="22">
                  <c:v>6.28</c:v>
                </c:pt>
                <c:pt idx="23">
                  <c:v>6.18</c:v>
                </c:pt>
                <c:pt idx="24">
                  <c:v>5.96</c:v>
                </c:pt>
                <c:pt idx="25">
                  <c:v>5.93</c:v>
                </c:pt>
                <c:pt idx="26">
                  <c:v>5.85</c:v>
                </c:pt>
                <c:pt idx="27">
                  <c:v>5.7</c:v>
                </c:pt>
                <c:pt idx="28">
                  <c:v>5.56</c:v>
                </c:pt>
                <c:pt idx="29">
                  <c:v>5.51</c:v>
                </c:pt>
                <c:pt idx="30">
                  <c:v>5.27</c:v>
                </c:pt>
                <c:pt idx="31">
                  <c:v>5.08</c:v>
                </c:pt>
                <c:pt idx="32">
                  <c:v>4.96</c:v>
                </c:pt>
                <c:pt idx="33">
                  <c:v>4.8600000000000003</c:v>
                </c:pt>
                <c:pt idx="34">
                  <c:v>4.84</c:v>
                </c:pt>
                <c:pt idx="35">
                  <c:v>4.66</c:v>
                </c:pt>
                <c:pt idx="36">
                  <c:v>4.59</c:v>
                </c:pt>
                <c:pt idx="37">
                  <c:v>4.4800000000000004</c:v>
                </c:pt>
                <c:pt idx="38">
                  <c:v>4.3600000000000003</c:v>
                </c:pt>
                <c:pt idx="39">
                  <c:v>4.21</c:v>
                </c:pt>
                <c:pt idx="40">
                  <c:v>4.1500000000000004</c:v>
                </c:pt>
                <c:pt idx="41">
                  <c:v>4</c:v>
                </c:pt>
                <c:pt idx="42">
                  <c:v>3.85</c:v>
                </c:pt>
                <c:pt idx="43">
                  <c:v>3.67</c:v>
                </c:pt>
                <c:pt idx="44">
                  <c:v>3.53</c:v>
                </c:pt>
                <c:pt idx="45">
                  <c:v>3.35</c:v>
                </c:pt>
                <c:pt idx="46">
                  <c:v>3.23</c:v>
                </c:pt>
                <c:pt idx="47">
                  <c:v>3.13</c:v>
                </c:pt>
                <c:pt idx="48">
                  <c:v>3.02</c:v>
                </c:pt>
                <c:pt idx="49">
                  <c:v>2.93</c:v>
                </c:pt>
                <c:pt idx="50">
                  <c:v>2.82</c:v>
                </c:pt>
                <c:pt idx="51">
                  <c:v>2.72</c:v>
                </c:pt>
                <c:pt idx="52">
                  <c:v>2.64</c:v>
                </c:pt>
                <c:pt idx="53">
                  <c:v>2.5299999999999998</c:v>
                </c:pt>
                <c:pt idx="54">
                  <c:v>2.44</c:v>
                </c:pt>
                <c:pt idx="55">
                  <c:v>2.35</c:v>
                </c:pt>
                <c:pt idx="56">
                  <c:v>2.27</c:v>
                </c:pt>
                <c:pt idx="57">
                  <c:v>2.19</c:v>
                </c:pt>
                <c:pt idx="58">
                  <c:v>2.11</c:v>
                </c:pt>
                <c:pt idx="59">
                  <c:v>2.04</c:v>
                </c:pt>
                <c:pt idx="60">
                  <c:v>1.99</c:v>
                </c:pt>
                <c:pt idx="61">
                  <c:v>1.93</c:v>
                </c:pt>
                <c:pt idx="62">
                  <c:v>1.88</c:v>
                </c:pt>
                <c:pt idx="63">
                  <c:v>1.84</c:v>
                </c:pt>
                <c:pt idx="64">
                  <c:v>1.8</c:v>
                </c:pt>
                <c:pt idx="65">
                  <c:v>1.75</c:v>
                </c:pt>
                <c:pt idx="66">
                  <c:v>1.7</c:v>
                </c:pt>
                <c:pt idx="67">
                  <c:v>1.66</c:v>
                </c:pt>
                <c:pt idx="68">
                  <c:v>1.62</c:v>
                </c:pt>
                <c:pt idx="69">
                  <c:v>1.57</c:v>
                </c:pt>
                <c:pt idx="70">
                  <c:v>1.53</c:v>
                </c:pt>
                <c:pt idx="71">
                  <c:v>1.5</c:v>
                </c:pt>
                <c:pt idx="72">
                  <c:v>1.47</c:v>
                </c:pt>
                <c:pt idx="73">
                  <c:v>1.43</c:v>
                </c:pt>
                <c:pt idx="74">
                  <c:v>1.39</c:v>
                </c:pt>
                <c:pt idx="75">
                  <c:v>1.35</c:v>
                </c:pt>
                <c:pt idx="76">
                  <c:v>1.32</c:v>
                </c:pt>
                <c:pt idx="77">
                  <c:v>1.29</c:v>
                </c:pt>
                <c:pt idx="78">
                  <c:v>1.26</c:v>
                </c:pt>
                <c:pt idx="79">
                  <c:v>1.23</c:v>
                </c:pt>
                <c:pt idx="80">
                  <c:v>1.21</c:v>
                </c:pt>
                <c:pt idx="81">
                  <c:v>1.18</c:v>
                </c:pt>
                <c:pt idx="82">
                  <c:v>1.1499999999999999</c:v>
                </c:pt>
                <c:pt idx="83">
                  <c:v>1.1299999999999999</c:v>
                </c:pt>
                <c:pt idx="84">
                  <c:v>1.1100000000000001</c:v>
                </c:pt>
                <c:pt idx="85">
                  <c:v>1.07</c:v>
                </c:pt>
                <c:pt idx="86">
                  <c:v>1.05</c:v>
                </c:pt>
                <c:pt idx="87">
                  <c:v>1.03</c:v>
                </c:pt>
                <c:pt idx="88">
                  <c:v>1.01</c:v>
                </c:pt>
                <c:pt idx="89">
                  <c:v>0.99</c:v>
                </c:pt>
                <c:pt idx="90">
                  <c:v>0.97</c:v>
                </c:pt>
                <c:pt idx="91">
                  <c:v>0.96</c:v>
                </c:pt>
                <c:pt idx="92">
                  <c:v>0.94</c:v>
                </c:pt>
                <c:pt idx="93">
                  <c:v>0.92</c:v>
                </c:pt>
                <c:pt idx="94">
                  <c:v>0.91</c:v>
                </c:pt>
                <c:pt idx="95">
                  <c:v>0.89</c:v>
                </c:pt>
                <c:pt idx="96">
                  <c:v>0.88</c:v>
                </c:pt>
                <c:pt idx="97">
                  <c:v>0.84</c:v>
                </c:pt>
                <c:pt idx="98">
                  <c:v>0.84</c:v>
                </c:pt>
                <c:pt idx="99">
                  <c:v>0.82</c:v>
                </c:pt>
                <c:pt idx="100">
                  <c:v>0.81</c:v>
                </c:pt>
                <c:pt idx="101">
                  <c:v>0.79</c:v>
                </c:pt>
                <c:pt idx="102">
                  <c:v>0.79</c:v>
                </c:pt>
                <c:pt idx="103">
                  <c:v>0.77</c:v>
                </c:pt>
                <c:pt idx="104">
                  <c:v>0.76</c:v>
                </c:pt>
                <c:pt idx="105">
                  <c:v>0.75</c:v>
                </c:pt>
                <c:pt idx="106">
                  <c:v>0.74</c:v>
                </c:pt>
                <c:pt idx="107">
                  <c:v>0.73</c:v>
                </c:pt>
                <c:pt idx="108">
                  <c:v>0.72</c:v>
                </c:pt>
                <c:pt idx="109">
                  <c:v>0.72</c:v>
                </c:pt>
                <c:pt idx="110">
                  <c:v>0.71</c:v>
                </c:pt>
                <c:pt idx="111">
                  <c:v>0.71</c:v>
                </c:pt>
                <c:pt idx="112">
                  <c:v>0.7</c:v>
                </c:pt>
                <c:pt idx="113">
                  <c:v>0.69</c:v>
                </c:pt>
                <c:pt idx="114">
                  <c:v>0.68</c:v>
                </c:pt>
                <c:pt idx="115">
                  <c:v>0.67</c:v>
                </c:pt>
                <c:pt idx="116">
                  <c:v>0.67</c:v>
                </c:pt>
                <c:pt idx="117">
                  <c:v>0.66</c:v>
                </c:pt>
                <c:pt idx="118">
                  <c:v>0.65</c:v>
                </c:pt>
                <c:pt idx="119">
                  <c:v>0.64</c:v>
                </c:pt>
                <c:pt idx="120">
                  <c:v>0.63</c:v>
                </c:pt>
                <c:pt idx="121">
                  <c:v>0.62</c:v>
                </c:pt>
                <c:pt idx="122">
                  <c:v>0.61</c:v>
                </c:pt>
                <c:pt idx="123">
                  <c:v>0.61</c:v>
                </c:pt>
                <c:pt idx="124">
                  <c:v>0.61</c:v>
                </c:pt>
                <c:pt idx="125">
                  <c:v>0.6</c:v>
                </c:pt>
                <c:pt idx="126">
                  <c:v>0.6</c:v>
                </c:pt>
                <c:pt idx="127">
                  <c:v>0.59</c:v>
                </c:pt>
                <c:pt idx="128">
                  <c:v>0.6</c:v>
                </c:pt>
                <c:pt idx="129">
                  <c:v>0.59</c:v>
                </c:pt>
                <c:pt idx="130">
                  <c:v>0.59</c:v>
                </c:pt>
                <c:pt idx="131">
                  <c:v>0.59</c:v>
                </c:pt>
                <c:pt idx="132">
                  <c:v>0.59</c:v>
                </c:pt>
                <c:pt idx="133">
                  <c:v>0.57999999999999996</c:v>
                </c:pt>
                <c:pt idx="134">
                  <c:v>0.57999999999999996</c:v>
                </c:pt>
                <c:pt idx="135">
                  <c:v>0.57999999999999996</c:v>
                </c:pt>
                <c:pt idx="136">
                  <c:v>0.56999999999999995</c:v>
                </c:pt>
                <c:pt idx="137">
                  <c:v>0.56999999999999995</c:v>
                </c:pt>
                <c:pt idx="138">
                  <c:v>0.56999999999999995</c:v>
                </c:pt>
                <c:pt idx="139">
                  <c:v>0.56999999999999995</c:v>
                </c:pt>
                <c:pt idx="140">
                  <c:v>0.56999999999999995</c:v>
                </c:pt>
                <c:pt idx="141">
                  <c:v>0.56999999999999995</c:v>
                </c:pt>
                <c:pt idx="142">
                  <c:v>0.56999999999999995</c:v>
                </c:pt>
                <c:pt idx="143">
                  <c:v>0.57999999999999996</c:v>
                </c:pt>
                <c:pt idx="144">
                  <c:v>0.57999999999999996</c:v>
                </c:pt>
                <c:pt idx="145">
                  <c:v>0.57999999999999996</c:v>
                </c:pt>
                <c:pt idx="146">
                  <c:v>0.57999999999999996</c:v>
                </c:pt>
                <c:pt idx="147">
                  <c:v>0.57999999999999996</c:v>
                </c:pt>
                <c:pt idx="148">
                  <c:v>0.59</c:v>
                </c:pt>
                <c:pt idx="149">
                  <c:v>0.6</c:v>
                </c:pt>
                <c:pt idx="150">
                  <c:v>0.61</c:v>
                </c:pt>
                <c:pt idx="151">
                  <c:v>0.62</c:v>
                </c:pt>
                <c:pt idx="152">
                  <c:v>0.63</c:v>
                </c:pt>
                <c:pt idx="153">
                  <c:v>0.63</c:v>
                </c:pt>
                <c:pt idx="154">
                  <c:v>0.64</c:v>
                </c:pt>
                <c:pt idx="155">
                  <c:v>0.64</c:v>
                </c:pt>
                <c:pt idx="156">
                  <c:v>0.66</c:v>
                </c:pt>
                <c:pt idx="157">
                  <c:v>0.66</c:v>
                </c:pt>
                <c:pt idx="158">
                  <c:v>0.66</c:v>
                </c:pt>
                <c:pt idx="159">
                  <c:v>0.68</c:v>
                </c:pt>
                <c:pt idx="160">
                  <c:v>0.68</c:v>
                </c:pt>
                <c:pt idx="161">
                  <c:v>0.69</c:v>
                </c:pt>
                <c:pt idx="162">
                  <c:v>0.69</c:v>
                </c:pt>
                <c:pt idx="163">
                  <c:v>0.69</c:v>
                </c:pt>
                <c:pt idx="164">
                  <c:v>0.7</c:v>
                </c:pt>
                <c:pt idx="165">
                  <c:v>0.7</c:v>
                </c:pt>
                <c:pt idx="166">
                  <c:v>0.71</c:v>
                </c:pt>
                <c:pt idx="167">
                  <c:v>0.71</c:v>
                </c:pt>
                <c:pt idx="168">
                  <c:v>0.72</c:v>
                </c:pt>
                <c:pt idx="169">
                  <c:v>0.73</c:v>
                </c:pt>
                <c:pt idx="170">
                  <c:v>0.75</c:v>
                </c:pt>
                <c:pt idx="171">
                  <c:v>0.76</c:v>
                </c:pt>
                <c:pt idx="172">
                  <c:v>0.77</c:v>
                </c:pt>
                <c:pt idx="173">
                  <c:v>0.79</c:v>
                </c:pt>
                <c:pt idx="174">
                  <c:v>0.81</c:v>
                </c:pt>
                <c:pt idx="175">
                  <c:v>0.83</c:v>
                </c:pt>
                <c:pt idx="176">
                  <c:v>0.86</c:v>
                </c:pt>
                <c:pt idx="177">
                  <c:v>0.9</c:v>
                </c:pt>
                <c:pt idx="178">
                  <c:v>0.98</c:v>
                </c:pt>
                <c:pt idx="179">
                  <c:v>1.1000000000000001</c:v>
                </c:pt>
                <c:pt idx="180">
                  <c:v>1.42</c:v>
                </c:pt>
                <c:pt idx="181">
                  <c:v>1.73</c:v>
                </c:pt>
                <c:pt idx="182">
                  <c:v>1.65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B33-4CDC-B3B5-C0A0A6CB0766}"/>
            </c:ext>
          </c:extLst>
        </c:ser>
        <c:ser>
          <c:idx val="3"/>
          <c:order val="3"/>
          <c:tx>
            <c:strRef>
              <c:f>'кривые спада (2)'!$BE$2</c:f>
              <c:strCache>
                <c:ptCount val="1"/>
                <c:pt idx="0">
                  <c:v>5-0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(2)'!$BE$3:$BE$185</c:f>
              <c:numCache>
                <c:formatCode>General</c:formatCode>
                <c:ptCount val="183"/>
                <c:pt idx="0">
                  <c:v>4.3962500000000002</c:v>
                </c:pt>
                <c:pt idx="1">
                  <c:v>4.4000000000000004</c:v>
                </c:pt>
                <c:pt idx="2">
                  <c:v>4.3875000000000002</c:v>
                </c:pt>
                <c:pt idx="3">
                  <c:v>4.49125</c:v>
                </c:pt>
                <c:pt idx="4">
                  <c:v>4.4074999999999998</c:v>
                </c:pt>
                <c:pt idx="5">
                  <c:v>4.3912500000000003</c:v>
                </c:pt>
                <c:pt idx="6">
                  <c:v>4.28125</c:v>
                </c:pt>
                <c:pt idx="7">
                  <c:v>4.3250000000000002</c:v>
                </c:pt>
                <c:pt idx="8">
                  <c:v>4.2612500000000004</c:v>
                </c:pt>
                <c:pt idx="9">
                  <c:v>4.1849999999999996</c:v>
                </c:pt>
                <c:pt idx="10">
                  <c:v>4.1624999999999996</c:v>
                </c:pt>
                <c:pt idx="11">
                  <c:v>4.0912499999999996</c:v>
                </c:pt>
                <c:pt idx="12">
                  <c:v>3.9387500000000002</c:v>
                </c:pt>
                <c:pt idx="13">
                  <c:v>3.86</c:v>
                </c:pt>
                <c:pt idx="14">
                  <c:v>3.7962500000000001</c:v>
                </c:pt>
                <c:pt idx="15">
                  <c:v>3.8787500000000001</c:v>
                </c:pt>
                <c:pt idx="16">
                  <c:v>3.7837499999999999</c:v>
                </c:pt>
                <c:pt idx="17">
                  <c:v>3.67</c:v>
                </c:pt>
                <c:pt idx="18">
                  <c:v>3.5687500000000001</c:v>
                </c:pt>
                <c:pt idx="19">
                  <c:v>3.4837500000000001</c:v>
                </c:pt>
                <c:pt idx="20">
                  <c:v>3.4637500000000001</c:v>
                </c:pt>
                <c:pt idx="21">
                  <c:v>3.37</c:v>
                </c:pt>
                <c:pt idx="22">
                  <c:v>3.35</c:v>
                </c:pt>
                <c:pt idx="23">
                  <c:v>3.2650000000000001</c:v>
                </c:pt>
                <c:pt idx="24">
                  <c:v>3.25875</c:v>
                </c:pt>
                <c:pt idx="25">
                  <c:v>3.2549999999999999</c:v>
                </c:pt>
                <c:pt idx="26">
                  <c:v>3.1687500000000002</c:v>
                </c:pt>
                <c:pt idx="27">
                  <c:v>3.0137499999999999</c:v>
                </c:pt>
                <c:pt idx="28">
                  <c:v>2.97</c:v>
                </c:pt>
                <c:pt idx="29">
                  <c:v>2.9187500000000002</c:v>
                </c:pt>
                <c:pt idx="30">
                  <c:v>2.8762500000000002</c:v>
                </c:pt>
                <c:pt idx="31">
                  <c:v>2.8287499999999999</c:v>
                </c:pt>
                <c:pt idx="32">
                  <c:v>2.74125</c:v>
                </c:pt>
                <c:pt idx="33">
                  <c:v>2.6812499999999999</c:v>
                </c:pt>
                <c:pt idx="34">
                  <c:v>2.6074999999999999</c:v>
                </c:pt>
                <c:pt idx="35">
                  <c:v>2.5449999999999999</c:v>
                </c:pt>
                <c:pt idx="36">
                  <c:v>2.4500000000000002</c:v>
                </c:pt>
                <c:pt idx="37">
                  <c:v>2.36</c:v>
                </c:pt>
                <c:pt idx="38">
                  <c:v>2.2774999999999999</c:v>
                </c:pt>
                <c:pt idx="39">
                  <c:v>2.2250000000000001</c:v>
                </c:pt>
                <c:pt idx="40">
                  <c:v>2.15</c:v>
                </c:pt>
                <c:pt idx="41">
                  <c:v>2.11375</c:v>
                </c:pt>
                <c:pt idx="42">
                  <c:v>2.0762499999999999</c:v>
                </c:pt>
                <c:pt idx="43">
                  <c:v>2.00875</c:v>
                </c:pt>
                <c:pt idx="44">
                  <c:v>1.9624999999999999</c:v>
                </c:pt>
                <c:pt idx="45">
                  <c:v>1.9237500000000001</c:v>
                </c:pt>
                <c:pt idx="46">
                  <c:v>1.8925000000000001</c:v>
                </c:pt>
                <c:pt idx="47">
                  <c:v>1.8374999999999999</c:v>
                </c:pt>
                <c:pt idx="48">
                  <c:v>1.7975000000000001</c:v>
                </c:pt>
                <c:pt idx="49">
                  <c:v>1.7737499999999999</c:v>
                </c:pt>
                <c:pt idx="50">
                  <c:v>1.7137500000000001</c:v>
                </c:pt>
                <c:pt idx="51">
                  <c:v>1.6312500000000001</c:v>
                </c:pt>
                <c:pt idx="52">
                  <c:v>1.55375</c:v>
                </c:pt>
                <c:pt idx="53">
                  <c:v>1.48125</c:v>
                </c:pt>
                <c:pt idx="54">
                  <c:v>1.4624999999999999</c:v>
                </c:pt>
                <c:pt idx="55">
                  <c:v>1.405</c:v>
                </c:pt>
                <c:pt idx="56">
                  <c:v>1.405</c:v>
                </c:pt>
                <c:pt idx="57">
                  <c:v>1.34</c:v>
                </c:pt>
                <c:pt idx="58">
                  <c:v>1.2837499999999999</c:v>
                </c:pt>
                <c:pt idx="59">
                  <c:v>1.2475000000000001</c:v>
                </c:pt>
                <c:pt idx="60">
                  <c:v>1.1924999999999999</c:v>
                </c:pt>
                <c:pt idx="61">
                  <c:v>1.1512500000000001</c:v>
                </c:pt>
                <c:pt idx="62">
                  <c:v>1.12375</c:v>
                </c:pt>
                <c:pt idx="63">
                  <c:v>1.0962499999999999</c:v>
                </c:pt>
                <c:pt idx="64">
                  <c:v>1.0962499999999999</c:v>
                </c:pt>
                <c:pt idx="65">
                  <c:v>1.07</c:v>
                </c:pt>
                <c:pt idx="66">
                  <c:v>1.0225</c:v>
                </c:pt>
                <c:pt idx="67">
                  <c:v>0.99375000000000002</c:v>
                </c:pt>
                <c:pt idx="68">
                  <c:v>0.96</c:v>
                </c:pt>
                <c:pt idx="69">
                  <c:v>0.94499999999999995</c:v>
                </c:pt>
                <c:pt idx="70">
                  <c:v>0.92874999999999996</c:v>
                </c:pt>
                <c:pt idx="71">
                  <c:v>0.89249999999999996</c:v>
                </c:pt>
                <c:pt idx="72">
                  <c:v>0.88</c:v>
                </c:pt>
                <c:pt idx="73">
                  <c:v>0.86875000000000002</c:v>
                </c:pt>
                <c:pt idx="74">
                  <c:v>0.86124999999999996</c:v>
                </c:pt>
                <c:pt idx="75">
                  <c:v>0.83625000000000005</c:v>
                </c:pt>
                <c:pt idx="76">
                  <c:v>0.83</c:v>
                </c:pt>
                <c:pt idx="77">
                  <c:v>0.82125000000000004</c:v>
                </c:pt>
                <c:pt idx="78">
                  <c:v>0.81</c:v>
                </c:pt>
                <c:pt idx="79">
                  <c:v>0.83374999999999999</c:v>
                </c:pt>
                <c:pt idx="80">
                  <c:v>0.78625</c:v>
                </c:pt>
                <c:pt idx="81">
                  <c:v>0.74375000000000002</c:v>
                </c:pt>
                <c:pt idx="82">
                  <c:v>0.69125000000000003</c:v>
                </c:pt>
                <c:pt idx="83">
                  <c:v>0.63</c:v>
                </c:pt>
                <c:pt idx="84">
                  <c:v>0.77749999999999997</c:v>
                </c:pt>
                <c:pt idx="85">
                  <c:v>0.75624999999999998</c:v>
                </c:pt>
                <c:pt idx="86">
                  <c:v>0.74624999999999997</c:v>
                </c:pt>
                <c:pt idx="87">
                  <c:v>0.76875000000000004</c:v>
                </c:pt>
                <c:pt idx="88">
                  <c:v>0.72624999999999995</c:v>
                </c:pt>
                <c:pt idx="89">
                  <c:v>0.73</c:v>
                </c:pt>
                <c:pt idx="90">
                  <c:v>0.71</c:v>
                </c:pt>
                <c:pt idx="91">
                  <c:v>0.66874999999999996</c:v>
                </c:pt>
                <c:pt idx="92">
                  <c:v>0.64875000000000005</c:v>
                </c:pt>
                <c:pt idx="93">
                  <c:v>0.63375000000000004</c:v>
                </c:pt>
                <c:pt idx="94">
                  <c:v>0.62</c:v>
                </c:pt>
                <c:pt idx="95">
                  <c:v>0.60499999999999998</c:v>
                </c:pt>
                <c:pt idx="96">
                  <c:v>0.59125000000000005</c:v>
                </c:pt>
                <c:pt idx="97">
                  <c:v>0.57750000000000001</c:v>
                </c:pt>
                <c:pt idx="98">
                  <c:v>0.56499999999999995</c:v>
                </c:pt>
                <c:pt idx="99">
                  <c:v>0.54874999999999996</c:v>
                </c:pt>
                <c:pt idx="100">
                  <c:v>0.53500000000000003</c:v>
                </c:pt>
                <c:pt idx="101">
                  <c:v>0.52124999999999999</c:v>
                </c:pt>
                <c:pt idx="102">
                  <c:v>0.51124999999999998</c:v>
                </c:pt>
                <c:pt idx="103">
                  <c:v>0.5</c:v>
                </c:pt>
                <c:pt idx="104">
                  <c:v>0.49125000000000002</c:v>
                </c:pt>
                <c:pt idx="105">
                  <c:v>0.48249999999999998</c:v>
                </c:pt>
                <c:pt idx="106">
                  <c:v>0.47249999999999998</c:v>
                </c:pt>
                <c:pt idx="107">
                  <c:v>0.46250000000000002</c:v>
                </c:pt>
                <c:pt idx="108">
                  <c:v>0.45874999999999999</c:v>
                </c:pt>
                <c:pt idx="109">
                  <c:v>0.45750000000000002</c:v>
                </c:pt>
                <c:pt idx="110">
                  <c:v>0.45750000000000002</c:v>
                </c:pt>
                <c:pt idx="111">
                  <c:v>0.451125</c:v>
                </c:pt>
                <c:pt idx="112">
                  <c:v>0.44700000000000001</c:v>
                </c:pt>
                <c:pt idx="113">
                  <c:v>0.438</c:v>
                </c:pt>
                <c:pt idx="114">
                  <c:v>0.42762499999999998</c:v>
                </c:pt>
                <c:pt idx="115">
                  <c:v>0.41849999999999998</c:v>
                </c:pt>
                <c:pt idx="116">
                  <c:v>0.44</c:v>
                </c:pt>
                <c:pt idx="117">
                  <c:v>0.41749999999999998</c:v>
                </c:pt>
                <c:pt idx="118">
                  <c:v>0.39374999999999999</c:v>
                </c:pt>
                <c:pt idx="119">
                  <c:v>0.38624999999999998</c:v>
                </c:pt>
                <c:pt idx="120">
                  <c:v>0.37874999999999998</c:v>
                </c:pt>
                <c:pt idx="121">
                  <c:v>0.37375000000000003</c:v>
                </c:pt>
                <c:pt idx="122">
                  <c:v>0.36375000000000002</c:v>
                </c:pt>
                <c:pt idx="123">
                  <c:v>0.36249999999999999</c:v>
                </c:pt>
                <c:pt idx="124">
                  <c:v>0.36</c:v>
                </c:pt>
                <c:pt idx="125">
                  <c:v>0.35499999999999998</c:v>
                </c:pt>
                <c:pt idx="126">
                  <c:v>0.35249999999999998</c:v>
                </c:pt>
                <c:pt idx="127">
                  <c:v>0.35</c:v>
                </c:pt>
                <c:pt idx="128">
                  <c:v>0.34250000000000003</c:v>
                </c:pt>
                <c:pt idx="129">
                  <c:v>0.33875</c:v>
                </c:pt>
                <c:pt idx="130">
                  <c:v>0.33250000000000002</c:v>
                </c:pt>
                <c:pt idx="131">
                  <c:v>0.33124999999999999</c:v>
                </c:pt>
                <c:pt idx="132">
                  <c:v>0.32624999999999998</c:v>
                </c:pt>
                <c:pt idx="133">
                  <c:v>0.31874999999999998</c:v>
                </c:pt>
                <c:pt idx="134">
                  <c:v>0.3175</c:v>
                </c:pt>
                <c:pt idx="135">
                  <c:v>0.31374999999999997</c:v>
                </c:pt>
                <c:pt idx="136">
                  <c:v>0.30875000000000002</c:v>
                </c:pt>
                <c:pt idx="137">
                  <c:v>0.30625000000000002</c:v>
                </c:pt>
                <c:pt idx="138">
                  <c:v>0.30062499999999998</c:v>
                </c:pt>
                <c:pt idx="139">
                  <c:v>0.29749999999999999</c:v>
                </c:pt>
                <c:pt idx="140">
                  <c:v>0.291875</c:v>
                </c:pt>
                <c:pt idx="141">
                  <c:v>0.28875000000000001</c:v>
                </c:pt>
                <c:pt idx="142">
                  <c:v>0.28687499999999999</c:v>
                </c:pt>
                <c:pt idx="143">
                  <c:v>0.28499999999999998</c:v>
                </c:pt>
                <c:pt idx="144">
                  <c:v>0.28299999999999997</c:v>
                </c:pt>
                <c:pt idx="145">
                  <c:v>0.28112500000000001</c:v>
                </c:pt>
                <c:pt idx="146">
                  <c:v>0.28050000000000003</c:v>
                </c:pt>
                <c:pt idx="147">
                  <c:v>0.27737499999999998</c:v>
                </c:pt>
                <c:pt idx="148">
                  <c:v>0.27550000000000002</c:v>
                </c:pt>
                <c:pt idx="149">
                  <c:v>0.27862500000000001</c:v>
                </c:pt>
                <c:pt idx="150">
                  <c:v>0.28175</c:v>
                </c:pt>
                <c:pt idx="151">
                  <c:v>0.28737499999999999</c:v>
                </c:pt>
                <c:pt idx="152">
                  <c:v>0.29875000000000002</c:v>
                </c:pt>
                <c:pt idx="153">
                  <c:v>0.30125000000000002</c:v>
                </c:pt>
                <c:pt idx="154">
                  <c:v>0.30075000000000002</c:v>
                </c:pt>
                <c:pt idx="155">
                  <c:v>0.30249999999999999</c:v>
                </c:pt>
                <c:pt idx="156">
                  <c:v>0.32</c:v>
                </c:pt>
                <c:pt idx="157">
                  <c:v>0.33374999999999999</c:v>
                </c:pt>
                <c:pt idx="158">
                  <c:v>0.33500000000000002</c:v>
                </c:pt>
                <c:pt idx="159">
                  <c:v>0.33</c:v>
                </c:pt>
                <c:pt idx="160">
                  <c:v>0.34875</c:v>
                </c:pt>
                <c:pt idx="161">
                  <c:v>0.37</c:v>
                </c:pt>
                <c:pt idx="162">
                  <c:v>0.375</c:v>
                </c:pt>
                <c:pt idx="163">
                  <c:v>0.38424999999999998</c:v>
                </c:pt>
                <c:pt idx="164">
                  <c:v>0.40962500000000002</c:v>
                </c:pt>
                <c:pt idx="165">
                  <c:v>0.42149999999999999</c:v>
                </c:pt>
                <c:pt idx="166">
                  <c:v>0.44387500000000002</c:v>
                </c:pt>
                <c:pt idx="167">
                  <c:v>0.46450000000000002</c:v>
                </c:pt>
                <c:pt idx="168">
                  <c:v>0.48112500000000002</c:v>
                </c:pt>
                <c:pt idx="169">
                  <c:v>0.497</c:v>
                </c:pt>
                <c:pt idx="170">
                  <c:v>0.50600000000000001</c:v>
                </c:pt>
                <c:pt idx="171">
                  <c:v>0.53987499999999999</c:v>
                </c:pt>
                <c:pt idx="172">
                  <c:v>0.57825000000000004</c:v>
                </c:pt>
                <c:pt idx="173">
                  <c:v>0.59350000000000003</c:v>
                </c:pt>
                <c:pt idx="174">
                  <c:v>0.61750000000000005</c:v>
                </c:pt>
                <c:pt idx="175">
                  <c:v>0.65012499999999995</c:v>
                </c:pt>
                <c:pt idx="176">
                  <c:v>0.68662500000000004</c:v>
                </c:pt>
                <c:pt idx="177">
                  <c:v>0.69937499999999997</c:v>
                </c:pt>
                <c:pt idx="178">
                  <c:v>0.72375</c:v>
                </c:pt>
                <c:pt idx="179">
                  <c:v>0.72824999999999995</c:v>
                </c:pt>
                <c:pt idx="180">
                  <c:v>0.79025000000000001</c:v>
                </c:pt>
                <c:pt idx="181">
                  <c:v>0.85175000000000001</c:v>
                </c:pt>
                <c:pt idx="182">
                  <c:v>0.91500000000000004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B33-4CDC-B3B5-C0A0A6CB0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244224"/>
        <c:axId val="30266496"/>
      </c:scatterChart>
      <c:valAx>
        <c:axId val="30244224"/>
        <c:scaling>
          <c:orientation val="minMax"/>
          <c:max val="26387"/>
          <c:min val="26207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;@" sourceLinked="0"/>
        <c:majorTickMark val="out"/>
        <c:minorTickMark val="none"/>
        <c:tickLblPos val="nextTo"/>
        <c:crossAx val="30266496"/>
        <c:crosses val="autoZero"/>
        <c:crossBetween val="midCat"/>
        <c:majorUnit val="30"/>
      </c:valAx>
      <c:valAx>
        <c:axId val="30266496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1.1381944444444445E-3"/>
              <c:y val="5.771791349782683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244224"/>
        <c:crosses val="autoZero"/>
        <c:crossBetween val="midCat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2482430555555553"/>
          <c:y val="0.86635277777777764"/>
          <c:w val="0.8222590277777776"/>
          <c:h val="0.10808148148148149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000"/>
            </a:pPr>
            <a:r>
              <a:rPr lang="ru-RU" sz="1000"/>
              <a:t>р.Тыя – ГП Тыя</a:t>
            </a:r>
          </a:p>
        </c:rich>
      </c:tx>
      <c:layout>
        <c:manualLayout>
          <c:xMode val="edge"/>
          <c:yMode val="edge"/>
          <c:x val="0.29704861111111114"/>
          <c:y val="3.450694444444445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6071875000000006E-2"/>
          <c:y val="0.14714501633986929"/>
          <c:w val="0.85312916666666672"/>
          <c:h val="0.58567606209150336"/>
        </c:manualLayout>
      </c:layout>
      <c:scatterChart>
        <c:scatterStyle val="lineMarker"/>
        <c:varyColors val="0"/>
        <c:ser>
          <c:idx val="1"/>
          <c:order val="0"/>
          <c:tx>
            <c:strRef>
              <c:f>'кривые спада (2)'!$BJ$2</c:f>
              <c:strCache>
                <c:ptCount val="1"/>
                <c:pt idx="0">
                  <c:v>80-40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(2)'!$BJ$3:$BJ$185</c:f>
              <c:numCache>
                <c:formatCode>General</c:formatCode>
                <c:ptCount val="183"/>
                <c:pt idx="0">
                  <c:v>49.662500000000001</c:v>
                </c:pt>
                <c:pt idx="1">
                  <c:v>47.5</c:v>
                </c:pt>
                <c:pt idx="2">
                  <c:v>46.6875</c:v>
                </c:pt>
                <c:pt idx="3">
                  <c:v>45.725000000000001</c:v>
                </c:pt>
                <c:pt idx="4">
                  <c:v>47.4</c:v>
                </c:pt>
                <c:pt idx="5">
                  <c:v>46</c:v>
                </c:pt>
                <c:pt idx="6">
                  <c:v>42.475000000000001</c:v>
                </c:pt>
                <c:pt idx="7">
                  <c:v>39.625</c:v>
                </c:pt>
                <c:pt idx="8">
                  <c:v>37.4375</c:v>
                </c:pt>
                <c:pt idx="9">
                  <c:v>34.8125</c:v>
                </c:pt>
                <c:pt idx="10">
                  <c:v>33.774999999999999</c:v>
                </c:pt>
                <c:pt idx="11">
                  <c:v>31.837499999999999</c:v>
                </c:pt>
                <c:pt idx="12">
                  <c:v>29.962499999999999</c:v>
                </c:pt>
                <c:pt idx="13">
                  <c:v>29.6875</c:v>
                </c:pt>
                <c:pt idx="14">
                  <c:v>29.087499999999999</c:v>
                </c:pt>
                <c:pt idx="15">
                  <c:v>28.0625</c:v>
                </c:pt>
                <c:pt idx="16">
                  <c:v>26.975000000000001</c:v>
                </c:pt>
                <c:pt idx="17">
                  <c:v>25.75</c:v>
                </c:pt>
                <c:pt idx="18">
                  <c:v>24.875</c:v>
                </c:pt>
                <c:pt idx="19">
                  <c:v>24.274999999999999</c:v>
                </c:pt>
                <c:pt idx="20">
                  <c:v>23.162500000000001</c:v>
                </c:pt>
                <c:pt idx="21">
                  <c:v>22.574999999999999</c:v>
                </c:pt>
                <c:pt idx="22">
                  <c:v>22.074999999999999</c:v>
                </c:pt>
                <c:pt idx="23">
                  <c:v>21.337499999999999</c:v>
                </c:pt>
                <c:pt idx="24">
                  <c:v>21.2425</c:v>
                </c:pt>
                <c:pt idx="25">
                  <c:v>20.92</c:v>
                </c:pt>
                <c:pt idx="26">
                  <c:v>20.78125</c:v>
                </c:pt>
                <c:pt idx="27">
                  <c:v>19.876249999999999</c:v>
                </c:pt>
                <c:pt idx="28">
                  <c:v>19.341249999999999</c:v>
                </c:pt>
                <c:pt idx="29">
                  <c:v>19.862500000000001</c:v>
                </c:pt>
                <c:pt idx="30">
                  <c:v>18.672499999999999</c:v>
                </c:pt>
                <c:pt idx="31">
                  <c:v>18.46</c:v>
                </c:pt>
                <c:pt idx="32">
                  <c:v>18.721250000000001</c:v>
                </c:pt>
                <c:pt idx="33">
                  <c:v>19.5075</c:v>
                </c:pt>
                <c:pt idx="34">
                  <c:v>18.84375</c:v>
                </c:pt>
                <c:pt idx="35">
                  <c:v>17.517499999999998</c:v>
                </c:pt>
                <c:pt idx="36">
                  <c:v>17.053750000000001</c:v>
                </c:pt>
                <c:pt idx="37">
                  <c:v>16.815000000000001</c:v>
                </c:pt>
                <c:pt idx="38">
                  <c:v>16.813749999999999</c:v>
                </c:pt>
                <c:pt idx="39">
                  <c:v>16.55</c:v>
                </c:pt>
                <c:pt idx="40">
                  <c:v>15.473750000000001</c:v>
                </c:pt>
                <c:pt idx="41">
                  <c:v>15.22125</c:v>
                </c:pt>
                <c:pt idx="42">
                  <c:v>15.1875</c:v>
                </c:pt>
                <c:pt idx="43">
                  <c:v>15.137499999999999</c:v>
                </c:pt>
                <c:pt idx="44">
                  <c:v>15.15</c:v>
                </c:pt>
                <c:pt idx="45">
                  <c:v>15.512499999999999</c:v>
                </c:pt>
                <c:pt idx="46">
                  <c:v>15.9375</c:v>
                </c:pt>
                <c:pt idx="47">
                  <c:v>16.175000000000001</c:v>
                </c:pt>
                <c:pt idx="48">
                  <c:v>15.4</c:v>
                </c:pt>
                <c:pt idx="49">
                  <c:v>14.5375</c:v>
                </c:pt>
                <c:pt idx="50">
                  <c:v>14.025</c:v>
                </c:pt>
                <c:pt idx="51">
                  <c:v>13.53125</c:v>
                </c:pt>
                <c:pt idx="52">
                  <c:v>13.195</c:v>
                </c:pt>
                <c:pt idx="53">
                  <c:v>12.83375</c:v>
                </c:pt>
                <c:pt idx="54">
                  <c:v>12.535</c:v>
                </c:pt>
                <c:pt idx="55">
                  <c:v>12.205</c:v>
                </c:pt>
                <c:pt idx="56">
                  <c:v>11.85125</c:v>
                </c:pt>
                <c:pt idx="57">
                  <c:v>11.63</c:v>
                </c:pt>
                <c:pt idx="58">
                  <c:v>11.758749999999999</c:v>
                </c:pt>
                <c:pt idx="59">
                  <c:v>12.105</c:v>
                </c:pt>
                <c:pt idx="60">
                  <c:v>11.858750000000001</c:v>
                </c:pt>
                <c:pt idx="61">
                  <c:v>11.626250000000001</c:v>
                </c:pt>
                <c:pt idx="62">
                  <c:v>11.22125</c:v>
                </c:pt>
                <c:pt idx="63">
                  <c:v>11.04875</c:v>
                </c:pt>
                <c:pt idx="64">
                  <c:v>10.883749999999999</c:v>
                </c:pt>
                <c:pt idx="65">
                  <c:v>10.725</c:v>
                </c:pt>
                <c:pt idx="66">
                  <c:v>10.46625</c:v>
                </c:pt>
                <c:pt idx="67">
                  <c:v>10.335000000000001</c:v>
                </c:pt>
                <c:pt idx="68">
                  <c:v>10.25375</c:v>
                </c:pt>
                <c:pt idx="69">
                  <c:v>10.14875</c:v>
                </c:pt>
                <c:pt idx="70">
                  <c:v>9.8787500000000001</c:v>
                </c:pt>
                <c:pt idx="71">
                  <c:v>9.7637499999999999</c:v>
                </c:pt>
                <c:pt idx="72">
                  <c:v>9.6137499999999996</c:v>
                </c:pt>
                <c:pt idx="73">
                  <c:v>9.4749999999999996</c:v>
                </c:pt>
                <c:pt idx="74">
                  <c:v>9.2750000000000004</c:v>
                </c:pt>
                <c:pt idx="75">
                  <c:v>9.0987500000000008</c:v>
                </c:pt>
                <c:pt idx="76">
                  <c:v>9.0087499999999991</c:v>
                </c:pt>
                <c:pt idx="77">
                  <c:v>8.90625</c:v>
                </c:pt>
                <c:pt idx="78">
                  <c:v>8.8149999999999995</c:v>
                </c:pt>
                <c:pt idx="79">
                  <c:v>8.4887499999999996</c:v>
                </c:pt>
                <c:pt idx="80">
                  <c:v>8.6349999999999998</c:v>
                </c:pt>
                <c:pt idx="81">
                  <c:v>8.5462500000000006</c:v>
                </c:pt>
                <c:pt idx="82">
                  <c:v>8.4450000000000003</c:v>
                </c:pt>
                <c:pt idx="83">
                  <c:v>8.3562499999999993</c:v>
                </c:pt>
                <c:pt idx="84">
                  <c:v>8.2550000000000008</c:v>
                </c:pt>
                <c:pt idx="85">
                  <c:v>8.1549999999999994</c:v>
                </c:pt>
                <c:pt idx="86">
                  <c:v>8.0549999999999997</c:v>
                </c:pt>
                <c:pt idx="87">
                  <c:v>7.9762500000000003</c:v>
                </c:pt>
                <c:pt idx="88">
                  <c:v>7.8637499999999996</c:v>
                </c:pt>
                <c:pt idx="89">
                  <c:v>7.7675000000000001</c:v>
                </c:pt>
                <c:pt idx="90">
                  <c:v>7.6675000000000004</c:v>
                </c:pt>
                <c:pt idx="91">
                  <c:v>7.5875000000000004</c:v>
                </c:pt>
                <c:pt idx="92">
                  <c:v>7.1328571429999998</c:v>
                </c:pt>
                <c:pt idx="93">
                  <c:v>7.0485714289999999</c:v>
                </c:pt>
                <c:pt idx="94">
                  <c:v>6.9771428569999996</c:v>
                </c:pt>
                <c:pt idx="95">
                  <c:v>6.89</c:v>
                </c:pt>
                <c:pt idx="96">
                  <c:v>6.8185714290000004</c:v>
                </c:pt>
                <c:pt idx="97">
                  <c:v>6.73</c:v>
                </c:pt>
                <c:pt idx="98">
                  <c:v>6.6542857140000002</c:v>
                </c:pt>
                <c:pt idx="99">
                  <c:v>6.5771428570000001</c:v>
                </c:pt>
                <c:pt idx="100">
                  <c:v>6.4957142860000001</c:v>
                </c:pt>
                <c:pt idx="101">
                  <c:v>6.415714286</c:v>
                </c:pt>
                <c:pt idx="102">
                  <c:v>6.34</c:v>
                </c:pt>
                <c:pt idx="103">
                  <c:v>6.2671428569999996</c:v>
                </c:pt>
                <c:pt idx="104">
                  <c:v>6.1928571430000003</c:v>
                </c:pt>
                <c:pt idx="105">
                  <c:v>6.1185714290000002</c:v>
                </c:pt>
                <c:pt idx="106">
                  <c:v>6.0457142859999999</c:v>
                </c:pt>
                <c:pt idx="107">
                  <c:v>5.9785714289999996</c:v>
                </c:pt>
                <c:pt idx="108">
                  <c:v>5.914285714</c:v>
                </c:pt>
                <c:pt idx="109">
                  <c:v>5.8471428569999997</c:v>
                </c:pt>
                <c:pt idx="110">
                  <c:v>5.78</c:v>
                </c:pt>
                <c:pt idx="111">
                  <c:v>5.7157142859999999</c:v>
                </c:pt>
                <c:pt idx="112">
                  <c:v>5.665714286</c:v>
                </c:pt>
                <c:pt idx="113">
                  <c:v>5.6185714290000002</c:v>
                </c:pt>
                <c:pt idx="114">
                  <c:v>5.58</c:v>
                </c:pt>
                <c:pt idx="115">
                  <c:v>5.542857143</c:v>
                </c:pt>
                <c:pt idx="116">
                  <c:v>5.5042857139999999</c:v>
                </c:pt>
                <c:pt idx="117">
                  <c:v>5.4657142859999999</c:v>
                </c:pt>
                <c:pt idx="118">
                  <c:v>5.4285714289999998</c:v>
                </c:pt>
                <c:pt idx="119">
                  <c:v>5.5328571430000002</c:v>
                </c:pt>
                <c:pt idx="120">
                  <c:v>5.3528571429999996</c:v>
                </c:pt>
                <c:pt idx="121">
                  <c:v>5.3142857140000004</c:v>
                </c:pt>
                <c:pt idx="122">
                  <c:v>5.2742857140000003</c:v>
                </c:pt>
                <c:pt idx="123">
                  <c:v>5.247142857</c:v>
                </c:pt>
                <c:pt idx="124">
                  <c:v>5.2157142859999999</c:v>
                </c:pt>
                <c:pt idx="125">
                  <c:v>5.1857142859999996</c:v>
                </c:pt>
                <c:pt idx="126">
                  <c:v>5.16</c:v>
                </c:pt>
                <c:pt idx="127">
                  <c:v>5.1271428569999999</c:v>
                </c:pt>
                <c:pt idx="128">
                  <c:v>5.0999999999999996</c:v>
                </c:pt>
                <c:pt idx="129">
                  <c:v>5.0728571430000002</c:v>
                </c:pt>
                <c:pt idx="130">
                  <c:v>5.04</c:v>
                </c:pt>
                <c:pt idx="131">
                  <c:v>5.0085714289999999</c:v>
                </c:pt>
                <c:pt idx="132">
                  <c:v>4.9742857139999996</c:v>
                </c:pt>
                <c:pt idx="133">
                  <c:v>4.9357142859999996</c:v>
                </c:pt>
                <c:pt idx="134">
                  <c:v>4.9028571430000003</c:v>
                </c:pt>
                <c:pt idx="135">
                  <c:v>4.8657142860000002</c:v>
                </c:pt>
                <c:pt idx="136">
                  <c:v>4.8285714290000001</c:v>
                </c:pt>
                <c:pt idx="137">
                  <c:v>4.792857143</c:v>
                </c:pt>
                <c:pt idx="138">
                  <c:v>4.7628571429999997</c:v>
                </c:pt>
                <c:pt idx="139">
                  <c:v>4.7314285710000004</c:v>
                </c:pt>
                <c:pt idx="140">
                  <c:v>4.7028571430000001</c:v>
                </c:pt>
                <c:pt idx="141">
                  <c:v>4.6714285709999999</c:v>
                </c:pt>
                <c:pt idx="142">
                  <c:v>4.6399999999999997</c:v>
                </c:pt>
                <c:pt idx="143">
                  <c:v>4.621428571</c:v>
                </c:pt>
                <c:pt idx="144">
                  <c:v>4.581428571</c:v>
                </c:pt>
                <c:pt idx="145">
                  <c:v>4.5442857139999999</c:v>
                </c:pt>
                <c:pt idx="146">
                  <c:v>4.5042857139999999</c:v>
                </c:pt>
                <c:pt idx="147">
                  <c:v>4.4671428569999998</c:v>
                </c:pt>
                <c:pt idx="148">
                  <c:v>4.4257142859999998</c:v>
                </c:pt>
                <c:pt idx="149">
                  <c:v>4.3885714289999997</c:v>
                </c:pt>
                <c:pt idx="150">
                  <c:v>4.3485714289999997</c:v>
                </c:pt>
                <c:pt idx="151">
                  <c:v>4.3728571430000001</c:v>
                </c:pt>
                <c:pt idx="152">
                  <c:v>4.3985714290000004</c:v>
                </c:pt>
                <c:pt idx="153">
                  <c:v>4.4214285709999999</c:v>
                </c:pt>
                <c:pt idx="154">
                  <c:v>4.4428571430000003</c:v>
                </c:pt>
                <c:pt idx="155">
                  <c:v>4.4671428569999998</c:v>
                </c:pt>
                <c:pt idx="156">
                  <c:v>4.4928571430000002</c:v>
                </c:pt>
                <c:pt idx="157">
                  <c:v>4.5171428569999996</c:v>
                </c:pt>
                <c:pt idx="158">
                  <c:v>4.542857143</c:v>
                </c:pt>
                <c:pt idx="159">
                  <c:v>4.5614285710000004</c:v>
                </c:pt>
                <c:pt idx="160">
                  <c:v>4.59</c:v>
                </c:pt>
                <c:pt idx="161">
                  <c:v>4.6085714290000004</c:v>
                </c:pt>
                <c:pt idx="162">
                  <c:v>4.62</c:v>
                </c:pt>
                <c:pt idx="163">
                  <c:v>4.6342857139999998</c:v>
                </c:pt>
                <c:pt idx="164">
                  <c:v>4.6485714290000004</c:v>
                </c:pt>
                <c:pt idx="165">
                  <c:v>4.664285714</c:v>
                </c:pt>
                <c:pt idx="166">
                  <c:v>4.6885714289999996</c:v>
                </c:pt>
                <c:pt idx="167">
                  <c:v>4.7114285709999999</c:v>
                </c:pt>
                <c:pt idx="168">
                  <c:v>4.74</c:v>
                </c:pt>
                <c:pt idx="169">
                  <c:v>4.7585714289999999</c:v>
                </c:pt>
                <c:pt idx="170">
                  <c:v>4.7871428570000001</c:v>
                </c:pt>
                <c:pt idx="171">
                  <c:v>4.83</c:v>
                </c:pt>
                <c:pt idx="172">
                  <c:v>4.8685714290000002</c:v>
                </c:pt>
                <c:pt idx="173">
                  <c:v>4.9085714290000002</c:v>
                </c:pt>
                <c:pt idx="174">
                  <c:v>4.9485714290000002</c:v>
                </c:pt>
                <c:pt idx="175">
                  <c:v>4.9871428570000003</c:v>
                </c:pt>
                <c:pt idx="176">
                  <c:v>5.0285714290000003</c:v>
                </c:pt>
                <c:pt idx="177">
                  <c:v>5.0642857140000004</c:v>
                </c:pt>
                <c:pt idx="178">
                  <c:v>5.1057142860000004</c:v>
                </c:pt>
                <c:pt idx="179">
                  <c:v>5.1457142859999996</c:v>
                </c:pt>
                <c:pt idx="180">
                  <c:v>5.1842857139999996</c:v>
                </c:pt>
                <c:pt idx="181">
                  <c:v>5.2228571429999997</c:v>
                </c:pt>
                <c:pt idx="182">
                  <c:v>5.2442857140000001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F4-483C-A62D-7FB5B286C6B7}"/>
            </c:ext>
          </c:extLst>
        </c:ser>
        <c:ser>
          <c:idx val="2"/>
          <c:order val="1"/>
          <c:tx>
            <c:strRef>
              <c:f>'кривые спада (2)'!$BK$2</c:f>
              <c:strCache>
                <c:ptCount val="1"/>
                <c:pt idx="0">
                  <c:v>40-20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(2)'!$BK$3:$BK$185</c:f>
              <c:numCache>
                <c:formatCode>General</c:formatCode>
                <c:ptCount val="183"/>
                <c:pt idx="0">
                  <c:v>29.096875000000001</c:v>
                </c:pt>
                <c:pt idx="1">
                  <c:v>28.943750000000001</c:v>
                </c:pt>
                <c:pt idx="2">
                  <c:v>28.237500000000001</c:v>
                </c:pt>
                <c:pt idx="3">
                  <c:v>27.640625</c:v>
                </c:pt>
                <c:pt idx="4">
                  <c:v>26.862500000000001</c:v>
                </c:pt>
                <c:pt idx="5">
                  <c:v>27.084375000000001</c:v>
                </c:pt>
                <c:pt idx="6">
                  <c:v>26.671875</c:v>
                </c:pt>
                <c:pt idx="7">
                  <c:v>26.0625</c:v>
                </c:pt>
                <c:pt idx="8">
                  <c:v>25.590624999999999</c:v>
                </c:pt>
                <c:pt idx="9">
                  <c:v>25.056249999999999</c:v>
                </c:pt>
                <c:pt idx="10">
                  <c:v>24.824999999999999</c:v>
                </c:pt>
                <c:pt idx="11">
                  <c:v>24.524999999999999</c:v>
                </c:pt>
                <c:pt idx="12">
                  <c:v>24.053125000000001</c:v>
                </c:pt>
                <c:pt idx="13">
                  <c:v>23.478124999999999</c:v>
                </c:pt>
                <c:pt idx="14">
                  <c:v>22.75</c:v>
                </c:pt>
                <c:pt idx="15">
                  <c:v>22.090624999999999</c:v>
                </c:pt>
                <c:pt idx="16">
                  <c:v>21.637499999999999</c:v>
                </c:pt>
                <c:pt idx="17">
                  <c:v>21.5</c:v>
                </c:pt>
                <c:pt idx="18">
                  <c:v>21.146875000000001</c:v>
                </c:pt>
                <c:pt idx="19">
                  <c:v>20.4375</c:v>
                </c:pt>
                <c:pt idx="20">
                  <c:v>19.696874999999999</c:v>
                </c:pt>
                <c:pt idx="21">
                  <c:v>19.128125000000001</c:v>
                </c:pt>
                <c:pt idx="22">
                  <c:v>18.684374999999999</c:v>
                </c:pt>
                <c:pt idx="23">
                  <c:v>18.023125</c:v>
                </c:pt>
                <c:pt idx="24">
                  <c:v>17.663437500000001</c:v>
                </c:pt>
                <c:pt idx="25">
                  <c:v>17.361875000000001</c:v>
                </c:pt>
                <c:pt idx="26">
                  <c:v>17.075312499999999</c:v>
                </c:pt>
                <c:pt idx="27">
                  <c:v>16.632187500000001</c:v>
                </c:pt>
                <c:pt idx="28">
                  <c:v>16.493437499999999</c:v>
                </c:pt>
                <c:pt idx="29">
                  <c:v>16.380937500000002</c:v>
                </c:pt>
                <c:pt idx="30">
                  <c:v>16.411874999999998</c:v>
                </c:pt>
                <c:pt idx="31">
                  <c:v>15.9065625</c:v>
                </c:pt>
                <c:pt idx="32">
                  <c:v>15.61375</c:v>
                </c:pt>
                <c:pt idx="33">
                  <c:v>15.198437500000001</c:v>
                </c:pt>
                <c:pt idx="34">
                  <c:v>14.789687499999999</c:v>
                </c:pt>
                <c:pt idx="35">
                  <c:v>14.1909375</c:v>
                </c:pt>
                <c:pt idx="36">
                  <c:v>13.664375</c:v>
                </c:pt>
                <c:pt idx="37">
                  <c:v>13.2634375</c:v>
                </c:pt>
                <c:pt idx="38">
                  <c:v>12.8125</c:v>
                </c:pt>
                <c:pt idx="39">
                  <c:v>12.7634375</c:v>
                </c:pt>
                <c:pt idx="40">
                  <c:v>12.895625000000001</c:v>
                </c:pt>
                <c:pt idx="41">
                  <c:v>12.897187499999999</c:v>
                </c:pt>
                <c:pt idx="42">
                  <c:v>12.885624999999999</c:v>
                </c:pt>
                <c:pt idx="43">
                  <c:v>12.7953125</c:v>
                </c:pt>
                <c:pt idx="44">
                  <c:v>12.8</c:v>
                </c:pt>
                <c:pt idx="45">
                  <c:v>12.824999999999999</c:v>
                </c:pt>
                <c:pt idx="46">
                  <c:v>12.544375</c:v>
                </c:pt>
                <c:pt idx="47">
                  <c:v>12.3653125</c:v>
                </c:pt>
                <c:pt idx="48">
                  <c:v>12.141875000000001</c:v>
                </c:pt>
                <c:pt idx="49">
                  <c:v>12.024374999999999</c:v>
                </c:pt>
                <c:pt idx="50">
                  <c:v>11.7696875</c:v>
                </c:pt>
                <c:pt idx="51">
                  <c:v>11.5959375</c:v>
                </c:pt>
                <c:pt idx="52">
                  <c:v>11.4021875</c:v>
                </c:pt>
                <c:pt idx="53">
                  <c:v>11.183125</c:v>
                </c:pt>
                <c:pt idx="54">
                  <c:v>10.981875</c:v>
                </c:pt>
                <c:pt idx="55">
                  <c:v>10.77875</c:v>
                </c:pt>
                <c:pt idx="56">
                  <c:v>10.60375</c:v>
                </c:pt>
                <c:pt idx="57">
                  <c:v>10.4884375</c:v>
                </c:pt>
                <c:pt idx="58">
                  <c:v>10.2934375</c:v>
                </c:pt>
                <c:pt idx="59">
                  <c:v>10.114375000000001</c:v>
                </c:pt>
                <c:pt idx="60">
                  <c:v>10.0034375</c:v>
                </c:pt>
                <c:pt idx="61">
                  <c:v>9.9409375000000004</c:v>
                </c:pt>
                <c:pt idx="62">
                  <c:v>9.8581249999999994</c:v>
                </c:pt>
                <c:pt idx="63">
                  <c:v>9.7650000000000006</c:v>
                </c:pt>
                <c:pt idx="64">
                  <c:v>9.6646874999999994</c:v>
                </c:pt>
                <c:pt idx="65">
                  <c:v>9.5225000000000009</c:v>
                </c:pt>
                <c:pt idx="66">
                  <c:v>9.4068749999999994</c:v>
                </c:pt>
                <c:pt idx="67">
                  <c:v>9.2665624999999991</c:v>
                </c:pt>
                <c:pt idx="68">
                  <c:v>9.1634375000000006</c:v>
                </c:pt>
                <c:pt idx="69">
                  <c:v>9.0393749999999997</c:v>
                </c:pt>
                <c:pt idx="70">
                  <c:v>8.9103124999999999</c:v>
                </c:pt>
                <c:pt idx="71">
                  <c:v>8.8218750000000004</c:v>
                </c:pt>
                <c:pt idx="72">
                  <c:v>8.7449999999999992</c:v>
                </c:pt>
                <c:pt idx="73">
                  <c:v>8.6615625000000005</c:v>
                </c:pt>
                <c:pt idx="74">
                  <c:v>8.5778125000000003</c:v>
                </c:pt>
                <c:pt idx="75">
                  <c:v>8.4937500000000004</c:v>
                </c:pt>
                <c:pt idx="76">
                  <c:v>8.4262499999999996</c:v>
                </c:pt>
                <c:pt idx="77">
                  <c:v>8.3671875</c:v>
                </c:pt>
                <c:pt idx="78">
                  <c:v>8.3000000000000007</c:v>
                </c:pt>
                <c:pt idx="79">
                  <c:v>8.2493750000000006</c:v>
                </c:pt>
                <c:pt idx="80">
                  <c:v>8.1859374999999996</c:v>
                </c:pt>
                <c:pt idx="81">
                  <c:v>8.1156249999999996</c:v>
                </c:pt>
                <c:pt idx="82">
                  <c:v>8.0396874999999994</c:v>
                </c:pt>
                <c:pt idx="83">
                  <c:v>7.9731249999999996</c:v>
                </c:pt>
                <c:pt idx="84">
                  <c:v>7.8812499999999996</c:v>
                </c:pt>
                <c:pt idx="85">
                  <c:v>7.8021874999999996</c:v>
                </c:pt>
                <c:pt idx="86">
                  <c:v>7.7168749999999999</c:v>
                </c:pt>
                <c:pt idx="87">
                  <c:v>7.6409374999999997</c:v>
                </c:pt>
                <c:pt idx="88">
                  <c:v>7.5575000000000001</c:v>
                </c:pt>
                <c:pt idx="89">
                  <c:v>7.4734375000000002</c:v>
                </c:pt>
                <c:pt idx="90">
                  <c:v>7.3946874999999999</c:v>
                </c:pt>
                <c:pt idx="91">
                  <c:v>7.3143750000000001</c:v>
                </c:pt>
                <c:pt idx="92">
                  <c:v>7.2253125000000002</c:v>
                </c:pt>
                <c:pt idx="93">
                  <c:v>7.1512500000000001</c:v>
                </c:pt>
                <c:pt idx="94">
                  <c:v>7.0853124999999997</c:v>
                </c:pt>
                <c:pt idx="95">
                  <c:v>7.0103125000000004</c:v>
                </c:pt>
                <c:pt idx="96">
                  <c:v>6.9375</c:v>
                </c:pt>
                <c:pt idx="97">
                  <c:v>6.86625</c:v>
                </c:pt>
                <c:pt idx="98">
                  <c:v>6.8015625000000002</c:v>
                </c:pt>
                <c:pt idx="99">
                  <c:v>6.7393749999999999</c:v>
                </c:pt>
                <c:pt idx="100">
                  <c:v>6.6768749999999999</c:v>
                </c:pt>
                <c:pt idx="101">
                  <c:v>6.6203124999999998</c:v>
                </c:pt>
                <c:pt idx="102">
                  <c:v>6.5853124999999997</c:v>
                </c:pt>
                <c:pt idx="103">
                  <c:v>6.5453124999999996</c:v>
                </c:pt>
                <c:pt idx="104">
                  <c:v>6.5059374999999999</c:v>
                </c:pt>
                <c:pt idx="105">
                  <c:v>6.4721875000000004</c:v>
                </c:pt>
                <c:pt idx="106">
                  <c:v>6.4321875000000004</c:v>
                </c:pt>
                <c:pt idx="107">
                  <c:v>6.3971875000000002</c:v>
                </c:pt>
                <c:pt idx="108">
                  <c:v>6.3721874999999999</c:v>
                </c:pt>
                <c:pt idx="109">
                  <c:v>6.3306250000000004</c:v>
                </c:pt>
                <c:pt idx="110">
                  <c:v>6.2934374999999996</c:v>
                </c:pt>
                <c:pt idx="111">
                  <c:v>6.2643750000000002</c:v>
                </c:pt>
                <c:pt idx="112">
                  <c:v>6.2168749999999999</c:v>
                </c:pt>
                <c:pt idx="113">
                  <c:v>6.1612499999999999</c:v>
                </c:pt>
                <c:pt idx="114">
                  <c:v>6.1143749999999999</c:v>
                </c:pt>
                <c:pt idx="115">
                  <c:v>6.0674999999999999</c:v>
                </c:pt>
                <c:pt idx="116">
                  <c:v>6.0168749999999998</c:v>
                </c:pt>
                <c:pt idx="117">
                  <c:v>5.9678125</c:v>
                </c:pt>
                <c:pt idx="118">
                  <c:v>5.9175000000000004</c:v>
                </c:pt>
                <c:pt idx="119">
                  <c:v>5.8706250000000004</c:v>
                </c:pt>
                <c:pt idx="120">
                  <c:v>5.8209375000000003</c:v>
                </c:pt>
                <c:pt idx="121">
                  <c:v>5.774375</c:v>
                </c:pt>
                <c:pt idx="122">
                  <c:v>5.7287499999999998</c:v>
                </c:pt>
                <c:pt idx="123">
                  <c:v>5.7059375000000001</c:v>
                </c:pt>
                <c:pt idx="124">
                  <c:v>5.6775000000000002</c:v>
                </c:pt>
                <c:pt idx="125">
                  <c:v>5.65996875</c:v>
                </c:pt>
                <c:pt idx="126">
                  <c:v>5.6268750000000001</c:v>
                </c:pt>
                <c:pt idx="127">
                  <c:v>5.6025</c:v>
                </c:pt>
                <c:pt idx="128">
                  <c:v>5.5787500000000003</c:v>
                </c:pt>
                <c:pt idx="129">
                  <c:v>5.5534375000000002</c:v>
                </c:pt>
                <c:pt idx="130">
                  <c:v>5.5271875000000001</c:v>
                </c:pt>
                <c:pt idx="131">
                  <c:v>5.5043749999999996</c:v>
                </c:pt>
                <c:pt idx="132">
                  <c:v>5.4781250000000004</c:v>
                </c:pt>
                <c:pt idx="133">
                  <c:v>5.4496874999999996</c:v>
                </c:pt>
                <c:pt idx="134">
                  <c:v>5.4146875000000003</c:v>
                </c:pt>
                <c:pt idx="135">
                  <c:v>5.3846875000000001</c:v>
                </c:pt>
                <c:pt idx="136">
                  <c:v>5.350625</c:v>
                </c:pt>
                <c:pt idx="137">
                  <c:v>5.3165624999999999</c:v>
                </c:pt>
                <c:pt idx="138">
                  <c:v>5.2890625</c:v>
                </c:pt>
                <c:pt idx="139">
                  <c:v>5.2631249999999996</c:v>
                </c:pt>
                <c:pt idx="140">
                  <c:v>5.2350000000000003</c:v>
                </c:pt>
                <c:pt idx="141">
                  <c:v>5.2074999999999996</c:v>
                </c:pt>
                <c:pt idx="142">
                  <c:v>5.1846874999999999</c:v>
                </c:pt>
                <c:pt idx="143">
                  <c:v>5.1706250000000002</c:v>
                </c:pt>
                <c:pt idx="144">
                  <c:v>5.1537499999999996</c:v>
                </c:pt>
                <c:pt idx="145">
                  <c:v>5.1440625000000004</c:v>
                </c:pt>
                <c:pt idx="146">
                  <c:v>5.1340624999999998</c:v>
                </c:pt>
                <c:pt idx="147">
                  <c:v>5.1240625</c:v>
                </c:pt>
                <c:pt idx="148">
                  <c:v>5.1115624999999998</c:v>
                </c:pt>
                <c:pt idx="149">
                  <c:v>5.1021875000000003</c:v>
                </c:pt>
                <c:pt idx="150">
                  <c:v>5.0921874999999996</c:v>
                </c:pt>
                <c:pt idx="151">
                  <c:v>5.0862499999999997</c:v>
                </c:pt>
                <c:pt idx="152">
                  <c:v>5.0806250000000004</c:v>
                </c:pt>
                <c:pt idx="153">
                  <c:v>5.0706249999999997</c:v>
                </c:pt>
                <c:pt idx="154">
                  <c:v>5.0640625000000004</c:v>
                </c:pt>
                <c:pt idx="155">
                  <c:v>5.0562500000000004</c:v>
                </c:pt>
                <c:pt idx="156">
                  <c:v>5.0484375000000004</c:v>
                </c:pt>
                <c:pt idx="157">
                  <c:v>5.0421874999999998</c:v>
                </c:pt>
                <c:pt idx="158">
                  <c:v>5.0328125000000004</c:v>
                </c:pt>
                <c:pt idx="159">
                  <c:v>5.0231250000000003</c:v>
                </c:pt>
                <c:pt idx="160">
                  <c:v>5.0190625000000004</c:v>
                </c:pt>
                <c:pt idx="161">
                  <c:v>5.0190625000000004</c:v>
                </c:pt>
                <c:pt idx="162">
                  <c:v>5.0199999999999996</c:v>
                </c:pt>
                <c:pt idx="163">
                  <c:v>5.0181250000000004</c:v>
                </c:pt>
                <c:pt idx="164">
                  <c:v>5.0184375000000001</c:v>
                </c:pt>
                <c:pt idx="165">
                  <c:v>5.0181250000000004</c:v>
                </c:pt>
                <c:pt idx="166">
                  <c:v>5.0256249999999998</c:v>
                </c:pt>
                <c:pt idx="167">
                  <c:v>5.0437500000000002</c:v>
                </c:pt>
                <c:pt idx="168">
                  <c:v>5.0625</c:v>
                </c:pt>
                <c:pt idx="169">
                  <c:v>5.0821874999999999</c:v>
                </c:pt>
                <c:pt idx="170">
                  <c:v>5.1040625000000004</c:v>
                </c:pt>
                <c:pt idx="171">
                  <c:v>5.1443750000000001</c:v>
                </c:pt>
                <c:pt idx="172">
                  <c:v>5.1937499999999996</c:v>
                </c:pt>
                <c:pt idx="173">
                  <c:v>5.2396874999999996</c:v>
                </c:pt>
                <c:pt idx="174">
                  <c:v>5.2909375000000001</c:v>
                </c:pt>
                <c:pt idx="175">
                  <c:v>5.3396875000000001</c:v>
                </c:pt>
                <c:pt idx="176">
                  <c:v>5.3884375000000002</c:v>
                </c:pt>
                <c:pt idx="177">
                  <c:v>5.4365625</c:v>
                </c:pt>
                <c:pt idx="178">
                  <c:v>5.4846874999999997</c:v>
                </c:pt>
                <c:pt idx="179">
                  <c:v>5.5328125000000004</c:v>
                </c:pt>
                <c:pt idx="180">
                  <c:v>5.5812499999999998</c:v>
                </c:pt>
                <c:pt idx="181">
                  <c:v>5.63375</c:v>
                </c:pt>
                <c:pt idx="182">
                  <c:v>5.7331250000000002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4F4-483C-A62D-7FB5B286C6B7}"/>
            </c:ext>
          </c:extLst>
        </c:ser>
        <c:ser>
          <c:idx val="3"/>
          <c:order val="2"/>
          <c:tx>
            <c:strRef>
              <c:f>'кривые спада (2)'!$BL$2</c:f>
              <c:strCache>
                <c:ptCount val="1"/>
                <c:pt idx="0">
                  <c:v>меньше 20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(2)'!$BL$3:$BL$185</c:f>
              <c:numCache>
                <c:formatCode>General</c:formatCode>
                <c:ptCount val="183"/>
                <c:pt idx="0">
                  <c:v>19.125</c:v>
                </c:pt>
                <c:pt idx="1">
                  <c:v>18.625</c:v>
                </c:pt>
                <c:pt idx="2">
                  <c:v>18.524999999999999</c:v>
                </c:pt>
                <c:pt idx="3">
                  <c:v>19.024999999999999</c:v>
                </c:pt>
                <c:pt idx="4">
                  <c:v>18.75</c:v>
                </c:pt>
                <c:pt idx="5">
                  <c:v>18.925000000000001</c:v>
                </c:pt>
                <c:pt idx="6">
                  <c:v>18.5</c:v>
                </c:pt>
                <c:pt idx="7">
                  <c:v>18.175000000000001</c:v>
                </c:pt>
                <c:pt idx="8">
                  <c:v>17.725000000000001</c:v>
                </c:pt>
                <c:pt idx="9">
                  <c:v>17.2</c:v>
                </c:pt>
                <c:pt idx="10">
                  <c:v>16.625</c:v>
                </c:pt>
                <c:pt idx="11">
                  <c:v>16.125</c:v>
                </c:pt>
                <c:pt idx="12">
                  <c:v>15.725</c:v>
                </c:pt>
                <c:pt idx="13">
                  <c:v>15.574999999999999</c:v>
                </c:pt>
                <c:pt idx="14">
                  <c:v>15.375</c:v>
                </c:pt>
                <c:pt idx="15">
                  <c:v>14.9</c:v>
                </c:pt>
                <c:pt idx="16">
                  <c:v>14.6</c:v>
                </c:pt>
                <c:pt idx="17">
                  <c:v>13.7</c:v>
                </c:pt>
                <c:pt idx="18">
                  <c:v>13.3375</c:v>
                </c:pt>
                <c:pt idx="19">
                  <c:v>13.327500000000001</c:v>
                </c:pt>
                <c:pt idx="20">
                  <c:v>12.9275</c:v>
                </c:pt>
                <c:pt idx="21">
                  <c:v>12.545</c:v>
                </c:pt>
                <c:pt idx="22">
                  <c:v>12.49</c:v>
                </c:pt>
                <c:pt idx="23">
                  <c:v>12.365</c:v>
                </c:pt>
                <c:pt idx="24">
                  <c:v>11.875</c:v>
                </c:pt>
                <c:pt idx="25">
                  <c:v>11.4725</c:v>
                </c:pt>
                <c:pt idx="26">
                  <c:v>10.645</c:v>
                </c:pt>
                <c:pt idx="27">
                  <c:v>11.14</c:v>
                </c:pt>
                <c:pt idx="28">
                  <c:v>10.984999999999999</c:v>
                </c:pt>
                <c:pt idx="29">
                  <c:v>11.095000000000001</c:v>
                </c:pt>
                <c:pt idx="30">
                  <c:v>9.94</c:v>
                </c:pt>
                <c:pt idx="31">
                  <c:v>9.73</c:v>
                </c:pt>
                <c:pt idx="32">
                  <c:v>9.2874999999999996</c:v>
                </c:pt>
                <c:pt idx="33">
                  <c:v>9.2675000000000001</c:v>
                </c:pt>
                <c:pt idx="34">
                  <c:v>9.14</c:v>
                </c:pt>
                <c:pt idx="35">
                  <c:v>9.6549999999999994</c:v>
                </c:pt>
                <c:pt idx="36">
                  <c:v>8.4450000000000003</c:v>
                </c:pt>
                <c:pt idx="37">
                  <c:v>8.3574999999999999</c:v>
                </c:pt>
                <c:pt idx="38">
                  <c:v>7.3125</c:v>
                </c:pt>
                <c:pt idx="39">
                  <c:v>7.1349999999999998</c:v>
                </c:pt>
                <c:pt idx="40">
                  <c:v>7.1950000000000003</c:v>
                </c:pt>
                <c:pt idx="41">
                  <c:v>7.3650000000000002</c:v>
                </c:pt>
                <c:pt idx="42">
                  <c:v>7.4074999999999998</c:v>
                </c:pt>
                <c:pt idx="43">
                  <c:v>7.1375000000000002</c:v>
                </c:pt>
                <c:pt idx="44">
                  <c:v>6.9924999999999997</c:v>
                </c:pt>
                <c:pt idx="45">
                  <c:v>6.9574999999999996</c:v>
                </c:pt>
                <c:pt idx="46">
                  <c:v>7.1325000000000003</c:v>
                </c:pt>
                <c:pt idx="47">
                  <c:v>7.2975000000000003</c:v>
                </c:pt>
                <c:pt idx="48">
                  <c:v>7.4649999999999999</c:v>
                </c:pt>
                <c:pt idx="49">
                  <c:v>7.4349999999999996</c:v>
                </c:pt>
                <c:pt idx="50">
                  <c:v>7.5350000000000001</c:v>
                </c:pt>
                <c:pt idx="51">
                  <c:v>7.49</c:v>
                </c:pt>
                <c:pt idx="52">
                  <c:v>7.5225</c:v>
                </c:pt>
                <c:pt idx="53">
                  <c:v>7.3375000000000004</c:v>
                </c:pt>
                <c:pt idx="54">
                  <c:v>7.4375</c:v>
                </c:pt>
                <c:pt idx="55">
                  <c:v>7.87</c:v>
                </c:pt>
                <c:pt idx="56">
                  <c:v>7.75</c:v>
                </c:pt>
                <c:pt idx="57">
                  <c:v>7.83</c:v>
                </c:pt>
                <c:pt idx="58">
                  <c:v>7.8224999999999998</c:v>
                </c:pt>
                <c:pt idx="59">
                  <c:v>7.7074999999999996</c:v>
                </c:pt>
                <c:pt idx="60">
                  <c:v>7.6050000000000004</c:v>
                </c:pt>
                <c:pt idx="61">
                  <c:v>7.5475000000000003</c:v>
                </c:pt>
                <c:pt idx="62">
                  <c:v>7.5425000000000004</c:v>
                </c:pt>
                <c:pt idx="63">
                  <c:v>7.5374999999999996</c:v>
                </c:pt>
                <c:pt idx="64">
                  <c:v>7.53</c:v>
                </c:pt>
                <c:pt idx="65">
                  <c:v>7.5274999999999999</c:v>
                </c:pt>
                <c:pt idx="66">
                  <c:v>7.52</c:v>
                </c:pt>
                <c:pt idx="67">
                  <c:v>7.5149999999999997</c:v>
                </c:pt>
                <c:pt idx="68">
                  <c:v>7.76</c:v>
                </c:pt>
                <c:pt idx="69">
                  <c:v>7.5025000000000004</c:v>
                </c:pt>
                <c:pt idx="70">
                  <c:v>7.47</c:v>
                </c:pt>
                <c:pt idx="71">
                  <c:v>7.39</c:v>
                </c:pt>
                <c:pt idx="72">
                  <c:v>7.2824999999999998</c:v>
                </c:pt>
                <c:pt idx="73">
                  <c:v>7.1749999999999998</c:v>
                </c:pt>
                <c:pt idx="74">
                  <c:v>7.0674999999999999</c:v>
                </c:pt>
                <c:pt idx="75">
                  <c:v>6.9625000000000004</c:v>
                </c:pt>
                <c:pt idx="76">
                  <c:v>6.8375000000000004</c:v>
                </c:pt>
                <c:pt idx="77">
                  <c:v>6.7424999999999997</c:v>
                </c:pt>
                <c:pt idx="78">
                  <c:v>6.6449999999999996</c:v>
                </c:pt>
                <c:pt idx="79">
                  <c:v>6.5525000000000002</c:v>
                </c:pt>
                <c:pt idx="80">
                  <c:v>6.4550000000000001</c:v>
                </c:pt>
                <c:pt idx="81">
                  <c:v>6.375</c:v>
                </c:pt>
                <c:pt idx="82">
                  <c:v>6.2874999999999996</c:v>
                </c:pt>
                <c:pt idx="83">
                  <c:v>6.1974999999999998</c:v>
                </c:pt>
                <c:pt idx="84">
                  <c:v>6.1074999999999999</c:v>
                </c:pt>
                <c:pt idx="85">
                  <c:v>6.02</c:v>
                </c:pt>
                <c:pt idx="86">
                  <c:v>5.9275000000000002</c:v>
                </c:pt>
                <c:pt idx="87">
                  <c:v>5.8425000000000002</c:v>
                </c:pt>
                <c:pt idx="88">
                  <c:v>5.7525000000000004</c:v>
                </c:pt>
                <c:pt idx="89">
                  <c:v>5.6624999999999996</c:v>
                </c:pt>
                <c:pt idx="90">
                  <c:v>5.5750000000000002</c:v>
                </c:pt>
                <c:pt idx="91">
                  <c:v>5.51</c:v>
                </c:pt>
                <c:pt idx="92">
                  <c:v>5.4275000000000002</c:v>
                </c:pt>
                <c:pt idx="93">
                  <c:v>5.3875000000000002</c:v>
                </c:pt>
                <c:pt idx="94">
                  <c:v>5.3425000000000002</c:v>
                </c:pt>
                <c:pt idx="95">
                  <c:v>5.3025000000000002</c:v>
                </c:pt>
                <c:pt idx="96">
                  <c:v>5.26</c:v>
                </c:pt>
                <c:pt idx="97">
                  <c:v>5.2175000000000002</c:v>
                </c:pt>
                <c:pt idx="98">
                  <c:v>5.1775000000000002</c:v>
                </c:pt>
                <c:pt idx="99">
                  <c:v>5.1325000000000003</c:v>
                </c:pt>
                <c:pt idx="100">
                  <c:v>5.0925000000000002</c:v>
                </c:pt>
                <c:pt idx="101">
                  <c:v>5.05</c:v>
                </c:pt>
                <c:pt idx="102">
                  <c:v>5.0449999999999999</c:v>
                </c:pt>
                <c:pt idx="103">
                  <c:v>5.09</c:v>
                </c:pt>
                <c:pt idx="104">
                  <c:v>5.1150000000000002</c:v>
                </c:pt>
                <c:pt idx="105">
                  <c:v>5.16</c:v>
                </c:pt>
                <c:pt idx="106">
                  <c:v>5.2125000000000004</c:v>
                </c:pt>
                <c:pt idx="107">
                  <c:v>5.2549999999999999</c:v>
                </c:pt>
                <c:pt idx="108">
                  <c:v>5.24</c:v>
                </c:pt>
                <c:pt idx="109">
                  <c:v>5.2275</c:v>
                </c:pt>
                <c:pt idx="110">
                  <c:v>5.2125000000000004</c:v>
                </c:pt>
                <c:pt idx="111">
                  <c:v>5.1725000000000003</c:v>
                </c:pt>
                <c:pt idx="112">
                  <c:v>5.1050000000000004</c:v>
                </c:pt>
                <c:pt idx="113">
                  <c:v>5.0374999999999996</c:v>
                </c:pt>
                <c:pt idx="114">
                  <c:v>4.97</c:v>
                </c:pt>
                <c:pt idx="115">
                  <c:v>4.9024999999999999</c:v>
                </c:pt>
                <c:pt idx="116">
                  <c:v>4.835</c:v>
                </c:pt>
                <c:pt idx="117">
                  <c:v>4.7675000000000001</c:v>
                </c:pt>
                <c:pt idx="118">
                  <c:v>4.7074999999999996</c:v>
                </c:pt>
                <c:pt idx="119">
                  <c:v>4.6349999999999998</c:v>
                </c:pt>
                <c:pt idx="120">
                  <c:v>4.5674999999999999</c:v>
                </c:pt>
                <c:pt idx="121">
                  <c:v>4.5</c:v>
                </c:pt>
                <c:pt idx="122">
                  <c:v>4.4325000000000001</c:v>
                </c:pt>
                <c:pt idx="123">
                  <c:v>4.4424999999999999</c:v>
                </c:pt>
                <c:pt idx="124">
                  <c:v>4.4474999999999998</c:v>
                </c:pt>
                <c:pt idx="125">
                  <c:v>4.4574999999999996</c:v>
                </c:pt>
                <c:pt idx="126">
                  <c:v>4.4675000000000002</c:v>
                </c:pt>
                <c:pt idx="127">
                  <c:v>4.4749999999999996</c:v>
                </c:pt>
                <c:pt idx="128">
                  <c:v>4.4800000000000004</c:v>
                </c:pt>
                <c:pt idx="129">
                  <c:v>4.49</c:v>
                </c:pt>
                <c:pt idx="130">
                  <c:v>4.5</c:v>
                </c:pt>
                <c:pt idx="131">
                  <c:v>4.5049999999999999</c:v>
                </c:pt>
                <c:pt idx="132">
                  <c:v>4.5049999999999999</c:v>
                </c:pt>
                <c:pt idx="133">
                  <c:v>4.5049999999999999</c:v>
                </c:pt>
                <c:pt idx="134">
                  <c:v>4.4749999999999996</c:v>
                </c:pt>
                <c:pt idx="135">
                  <c:v>4.4424999999999999</c:v>
                </c:pt>
                <c:pt idx="136">
                  <c:v>4.4124999999999996</c:v>
                </c:pt>
                <c:pt idx="137">
                  <c:v>4.38</c:v>
                </c:pt>
                <c:pt idx="138">
                  <c:v>4.3525</c:v>
                </c:pt>
                <c:pt idx="139">
                  <c:v>4.3174999999999999</c:v>
                </c:pt>
                <c:pt idx="140">
                  <c:v>4.29</c:v>
                </c:pt>
                <c:pt idx="141">
                  <c:v>4.2525000000000004</c:v>
                </c:pt>
                <c:pt idx="142">
                  <c:v>4.2249999999999996</c:v>
                </c:pt>
                <c:pt idx="143">
                  <c:v>4.45</c:v>
                </c:pt>
                <c:pt idx="144">
                  <c:v>4.1725000000000003</c:v>
                </c:pt>
                <c:pt idx="145">
                  <c:v>4.1475</c:v>
                </c:pt>
                <c:pt idx="146">
                  <c:v>4.1224999999999996</c:v>
                </c:pt>
                <c:pt idx="147">
                  <c:v>4.0975000000000001</c:v>
                </c:pt>
                <c:pt idx="148">
                  <c:v>4.07</c:v>
                </c:pt>
                <c:pt idx="149">
                  <c:v>4.0425000000000004</c:v>
                </c:pt>
                <c:pt idx="150">
                  <c:v>4.0175000000000001</c:v>
                </c:pt>
                <c:pt idx="151">
                  <c:v>3.9950000000000001</c:v>
                </c:pt>
                <c:pt idx="152">
                  <c:v>3.9849999999999999</c:v>
                </c:pt>
                <c:pt idx="153">
                  <c:v>3.9725000000000001</c:v>
                </c:pt>
                <c:pt idx="154">
                  <c:v>3.9624999999999999</c:v>
                </c:pt>
                <c:pt idx="155">
                  <c:v>3.9525000000000001</c:v>
                </c:pt>
                <c:pt idx="156">
                  <c:v>3.9424999999999999</c:v>
                </c:pt>
                <c:pt idx="157">
                  <c:v>3.9275000000000002</c:v>
                </c:pt>
                <c:pt idx="158">
                  <c:v>3.92</c:v>
                </c:pt>
                <c:pt idx="159">
                  <c:v>3.9075000000000002</c:v>
                </c:pt>
                <c:pt idx="160">
                  <c:v>3.895</c:v>
                </c:pt>
                <c:pt idx="161">
                  <c:v>3.91</c:v>
                </c:pt>
                <c:pt idx="162">
                  <c:v>3.9550000000000001</c:v>
                </c:pt>
                <c:pt idx="163">
                  <c:v>3.9925000000000002</c:v>
                </c:pt>
                <c:pt idx="164">
                  <c:v>4.0374999999999996</c:v>
                </c:pt>
                <c:pt idx="165">
                  <c:v>4.08</c:v>
                </c:pt>
                <c:pt idx="166">
                  <c:v>4.1224999999999996</c:v>
                </c:pt>
                <c:pt idx="167">
                  <c:v>4.165</c:v>
                </c:pt>
                <c:pt idx="168">
                  <c:v>4.2050000000000001</c:v>
                </c:pt>
                <c:pt idx="169">
                  <c:v>4.25</c:v>
                </c:pt>
                <c:pt idx="170">
                  <c:v>4.3224999999999998</c:v>
                </c:pt>
                <c:pt idx="171">
                  <c:v>4.3849999999999998</c:v>
                </c:pt>
                <c:pt idx="172">
                  <c:v>4.4625000000000004</c:v>
                </c:pt>
                <c:pt idx="173">
                  <c:v>4.665</c:v>
                </c:pt>
                <c:pt idx="174">
                  <c:v>4.8475000000000001</c:v>
                </c:pt>
                <c:pt idx="175">
                  <c:v>5.0225</c:v>
                </c:pt>
                <c:pt idx="176">
                  <c:v>5.2450000000000001</c:v>
                </c:pt>
                <c:pt idx="177">
                  <c:v>5.5025000000000004</c:v>
                </c:pt>
                <c:pt idx="178">
                  <c:v>5.71</c:v>
                </c:pt>
                <c:pt idx="179">
                  <c:v>5.61</c:v>
                </c:pt>
                <c:pt idx="180">
                  <c:v>5.83</c:v>
                </c:pt>
                <c:pt idx="181">
                  <c:v>5.71</c:v>
                </c:pt>
                <c:pt idx="182">
                  <c:v>5.74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4F4-483C-A62D-7FB5B286C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23072"/>
        <c:axId val="30324608"/>
      </c:scatterChart>
      <c:valAx>
        <c:axId val="30323072"/>
        <c:scaling>
          <c:orientation val="minMax"/>
          <c:max val="26387"/>
          <c:min val="26207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;@" sourceLinked="0"/>
        <c:majorTickMark val="out"/>
        <c:minorTickMark val="none"/>
        <c:tickLblPos val="nextTo"/>
        <c:crossAx val="30324608"/>
        <c:crosses val="autoZero"/>
        <c:crossBetween val="midCat"/>
        <c:majorUnit val="30"/>
      </c:valAx>
      <c:valAx>
        <c:axId val="30324608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1.1381827891860882E-3"/>
              <c:y val="4.27274715660542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323072"/>
        <c:crosses val="autoZero"/>
        <c:crossBetween val="midCat"/>
        <c:majorUnit val="12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6420312500000001"/>
          <c:y val="0.8345411448077481"/>
          <c:w val="0.72555381944444441"/>
          <c:h val="9.1350462962962981E-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ru-RU" sz="1000" dirty="0"/>
              <a:t> </a:t>
            </a:r>
            <a:r>
              <a:rPr lang="ru-RU" sz="1000" dirty="0" err="1"/>
              <a:t>р.Баргузин</a:t>
            </a:r>
            <a:r>
              <a:rPr lang="ru-RU" sz="1000" dirty="0"/>
              <a:t> –с. Баргузин</a:t>
            </a:r>
          </a:p>
        </c:rich>
      </c:tx>
      <c:layout>
        <c:manualLayout>
          <c:xMode val="edge"/>
          <c:yMode val="edge"/>
          <c:x val="0.27676388888888886"/>
          <c:y val="2.4378174603174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607174103237096E-2"/>
          <c:y val="0.13936351706036745"/>
          <c:w val="0.83507416666666667"/>
          <c:h val="0.74717619047619044"/>
        </c:manualLayout>
      </c:layout>
      <c:scatterChart>
        <c:scatterStyle val="lineMarker"/>
        <c:varyColors val="0"/>
        <c:ser>
          <c:idx val="0"/>
          <c:order val="0"/>
          <c:tx>
            <c:strRef>
              <c:f>'кривые спада (2)'!$C$2</c:f>
              <c:strCache>
                <c:ptCount val="1"/>
                <c:pt idx="0">
                  <c:v>400-300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(2)'!$A$3:$A$94</c:f>
              <c:numCache>
                <c:formatCode>m/d/yyyy</c:formatCode>
                <c:ptCount val="92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</c:numCache>
            </c:numRef>
          </c:xVal>
          <c:yVal>
            <c:numRef>
              <c:f>'кривые спада (2)'!$C$3:$C$94</c:f>
              <c:numCache>
                <c:formatCode>0</c:formatCode>
                <c:ptCount val="92"/>
                <c:pt idx="0">
                  <c:v>314</c:v>
                </c:pt>
                <c:pt idx="1">
                  <c:v>311</c:v>
                </c:pt>
                <c:pt idx="2">
                  <c:v>306</c:v>
                </c:pt>
                <c:pt idx="3">
                  <c:v>301</c:v>
                </c:pt>
                <c:pt idx="4">
                  <c:v>291.66666670000001</c:v>
                </c:pt>
                <c:pt idx="5">
                  <c:v>279.66666670000001</c:v>
                </c:pt>
                <c:pt idx="6">
                  <c:v>273.33333329999999</c:v>
                </c:pt>
                <c:pt idx="7">
                  <c:v>268</c:v>
                </c:pt>
                <c:pt idx="8">
                  <c:v>263</c:v>
                </c:pt>
                <c:pt idx="9">
                  <c:v>258.66666670000001</c:v>
                </c:pt>
                <c:pt idx="10">
                  <c:v>252.66666670000001</c:v>
                </c:pt>
                <c:pt idx="11">
                  <c:v>245</c:v>
                </c:pt>
                <c:pt idx="12">
                  <c:v>234.66666670000001</c:v>
                </c:pt>
                <c:pt idx="13">
                  <c:v>226.66666670000001</c:v>
                </c:pt>
                <c:pt idx="14">
                  <c:v>216.66666670000001</c:v>
                </c:pt>
                <c:pt idx="15">
                  <c:v>208.33333329999999</c:v>
                </c:pt>
                <c:pt idx="16">
                  <c:v>203</c:v>
                </c:pt>
                <c:pt idx="17">
                  <c:v>199.66666670000001</c:v>
                </c:pt>
                <c:pt idx="18">
                  <c:v>196.66666670000001</c:v>
                </c:pt>
                <c:pt idx="19">
                  <c:v>193.33333329999999</c:v>
                </c:pt>
                <c:pt idx="20">
                  <c:v>190.33333329999999</c:v>
                </c:pt>
                <c:pt idx="21">
                  <c:v>185.33333329999999</c:v>
                </c:pt>
                <c:pt idx="22">
                  <c:v>178.66666670000001</c:v>
                </c:pt>
                <c:pt idx="23">
                  <c:v>171</c:v>
                </c:pt>
                <c:pt idx="24">
                  <c:v>165.33333329999999</c:v>
                </c:pt>
                <c:pt idx="25">
                  <c:v>159.66666670000001</c:v>
                </c:pt>
                <c:pt idx="26">
                  <c:v>153.66666670000001</c:v>
                </c:pt>
                <c:pt idx="27">
                  <c:v>147.66666670000001</c:v>
                </c:pt>
                <c:pt idx="28">
                  <c:v>142.33333329999999</c:v>
                </c:pt>
                <c:pt idx="29">
                  <c:v>135.66666670000001</c:v>
                </c:pt>
                <c:pt idx="30">
                  <c:v>130</c:v>
                </c:pt>
                <c:pt idx="31">
                  <c:v>124.66666669999999</c:v>
                </c:pt>
                <c:pt idx="32">
                  <c:v>122.33333330000001</c:v>
                </c:pt>
                <c:pt idx="33">
                  <c:v>118</c:v>
                </c:pt>
                <c:pt idx="34">
                  <c:v>113.66666669999999</c:v>
                </c:pt>
                <c:pt idx="35">
                  <c:v>110.33333330000001</c:v>
                </c:pt>
                <c:pt idx="36">
                  <c:v>106.9333333</c:v>
                </c:pt>
                <c:pt idx="37">
                  <c:v>104.9</c:v>
                </c:pt>
                <c:pt idx="38">
                  <c:v>103.2333333</c:v>
                </c:pt>
                <c:pt idx="39">
                  <c:v>102.2333333</c:v>
                </c:pt>
                <c:pt idx="40">
                  <c:v>98.9</c:v>
                </c:pt>
                <c:pt idx="41">
                  <c:v>97.833333330000002</c:v>
                </c:pt>
                <c:pt idx="42">
                  <c:v>97.966666669999995</c:v>
                </c:pt>
                <c:pt idx="43">
                  <c:v>97.033333330000005</c:v>
                </c:pt>
                <c:pt idx="44">
                  <c:v>96.366666670000001</c:v>
                </c:pt>
                <c:pt idx="45">
                  <c:v>93.733333329999994</c:v>
                </c:pt>
                <c:pt idx="46">
                  <c:v>90.066666670000004</c:v>
                </c:pt>
                <c:pt idx="47">
                  <c:v>86.166666669999998</c:v>
                </c:pt>
                <c:pt idx="48">
                  <c:v>83.8</c:v>
                </c:pt>
                <c:pt idx="49">
                  <c:v>82</c:v>
                </c:pt>
                <c:pt idx="50">
                  <c:v>80.5</c:v>
                </c:pt>
                <c:pt idx="51">
                  <c:v>79.666666669999998</c:v>
                </c:pt>
                <c:pt idx="52">
                  <c:v>79.133333329999999</c:v>
                </c:pt>
                <c:pt idx="53">
                  <c:v>78.566666670000004</c:v>
                </c:pt>
                <c:pt idx="54">
                  <c:v>78.033333330000005</c:v>
                </c:pt>
                <c:pt idx="55">
                  <c:v>77.5</c:v>
                </c:pt>
                <c:pt idx="56">
                  <c:v>77</c:v>
                </c:pt>
                <c:pt idx="57">
                  <c:v>76.433333329999996</c:v>
                </c:pt>
                <c:pt idx="58">
                  <c:v>75.900000000000006</c:v>
                </c:pt>
                <c:pt idx="59">
                  <c:v>75.366666670000001</c:v>
                </c:pt>
                <c:pt idx="60">
                  <c:v>74.8</c:v>
                </c:pt>
                <c:pt idx="61">
                  <c:v>74.133333329999999</c:v>
                </c:pt>
                <c:pt idx="62">
                  <c:v>74.166666669999998</c:v>
                </c:pt>
                <c:pt idx="63">
                  <c:v>74.033333330000005</c:v>
                </c:pt>
                <c:pt idx="64">
                  <c:v>73.833333330000002</c:v>
                </c:pt>
                <c:pt idx="65">
                  <c:v>73.733333329999994</c:v>
                </c:pt>
                <c:pt idx="66">
                  <c:v>73.566666670000004</c:v>
                </c:pt>
                <c:pt idx="67">
                  <c:v>73.400000000000006</c:v>
                </c:pt>
                <c:pt idx="68">
                  <c:v>73.2</c:v>
                </c:pt>
                <c:pt idx="69">
                  <c:v>73.099999999999994</c:v>
                </c:pt>
                <c:pt idx="70">
                  <c:v>72.966666669999995</c:v>
                </c:pt>
                <c:pt idx="71">
                  <c:v>72.733333329999994</c:v>
                </c:pt>
                <c:pt idx="72">
                  <c:v>72.166666669999998</c:v>
                </c:pt>
                <c:pt idx="73">
                  <c:v>71.666666669999998</c:v>
                </c:pt>
                <c:pt idx="74">
                  <c:v>70.900000000000006</c:v>
                </c:pt>
                <c:pt idx="75">
                  <c:v>70.599999999999994</c:v>
                </c:pt>
                <c:pt idx="76">
                  <c:v>70.166666669999998</c:v>
                </c:pt>
                <c:pt idx="77">
                  <c:v>69.533333330000005</c:v>
                </c:pt>
                <c:pt idx="78">
                  <c:v>69.366666670000001</c:v>
                </c:pt>
                <c:pt idx="79">
                  <c:v>68.466666669999995</c:v>
                </c:pt>
                <c:pt idx="80">
                  <c:v>67.966666669999995</c:v>
                </c:pt>
                <c:pt idx="81">
                  <c:v>67.3</c:v>
                </c:pt>
                <c:pt idx="82">
                  <c:v>66.933333329999996</c:v>
                </c:pt>
                <c:pt idx="83">
                  <c:v>65.566666670000004</c:v>
                </c:pt>
                <c:pt idx="84">
                  <c:v>64.7</c:v>
                </c:pt>
                <c:pt idx="85">
                  <c:v>63.866666670000001</c:v>
                </c:pt>
                <c:pt idx="86">
                  <c:v>63.333333330000002</c:v>
                </c:pt>
                <c:pt idx="87">
                  <c:v>62.166666669999998</c:v>
                </c:pt>
                <c:pt idx="88">
                  <c:v>61.333333330000002</c:v>
                </c:pt>
                <c:pt idx="89">
                  <c:v>60.466666670000002</c:v>
                </c:pt>
                <c:pt idx="90">
                  <c:v>59.6</c:v>
                </c:pt>
                <c:pt idx="91">
                  <c:v>58.733333330000001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CCA-4FA7-B8E4-A9CDA456F15B}"/>
            </c:ext>
          </c:extLst>
        </c:ser>
        <c:ser>
          <c:idx val="1"/>
          <c:order val="1"/>
          <c:tx>
            <c:strRef>
              <c:f>'кривые спада (2)'!$D$2</c:f>
              <c:strCache>
                <c:ptCount val="1"/>
                <c:pt idx="0">
                  <c:v>300-200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(2)'!$A$3:$A$94</c:f>
              <c:numCache>
                <c:formatCode>m/d/yyyy</c:formatCode>
                <c:ptCount val="92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</c:numCache>
            </c:numRef>
          </c:xVal>
          <c:yVal>
            <c:numRef>
              <c:f>'кривые спада (2)'!$D$3:$D$94</c:f>
              <c:numCache>
                <c:formatCode>General</c:formatCode>
                <c:ptCount val="92"/>
                <c:pt idx="0">
                  <c:v>246</c:v>
                </c:pt>
                <c:pt idx="1">
                  <c:v>240</c:v>
                </c:pt>
                <c:pt idx="2">
                  <c:v>232</c:v>
                </c:pt>
                <c:pt idx="3">
                  <c:v>226</c:v>
                </c:pt>
                <c:pt idx="4">
                  <c:v>220</c:v>
                </c:pt>
                <c:pt idx="5">
                  <c:v>215</c:v>
                </c:pt>
                <c:pt idx="6">
                  <c:v>210</c:v>
                </c:pt>
                <c:pt idx="7">
                  <c:v>203</c:v>
                </c:pt>
                <c:pt idx="8">
                  <c:v>197</c:v>
                </c:pt>
                <c:pt idx="9">
                  <c:v>192</c:v>
                </c:pt>
                <c:pt idx="10">
                  <c:v>188</c:v>
                </c:pt>
                <c:pt idx="11">
                  <c:v>183</c:v>
                </c:pt>
                <c:pt idx="12">
                  <c:v>177</c:v>
                </c:pt>
                <c:pt idx="13">
                  <c:v>174</c:v>
                </c:pt>
                <c:pt idx="14">
                  <c:v>169</c:v>
                </c:pt>
                <c:pt idx="15">
                  <c:v>164</c:v>
                </c:pt>
                <c:pt idx="16">
                  <c:v>158</c:v>
                </c:pt>
                <c:pt idx="17">
                  <c:v>150</c:v>
                </c:pt>
                <c:pt idx="18">
                  <c:v>142</c:v>
                </c:pt>
                <c:pt idx="19">
                  <c:v>137</c:v>
                </c:pt>
                <c:pt idx="20">
                  <c:v>134</c:v>
                </c:pt>
                <c:pt idx="21">
                  <c:v>128</c:v>
                </c:pt>
                <c:pt idx="22">
                  <c:v>123</c:v>
                </c:pt>
                <c:pt idx="23">
                  <c:v>119</c:v>
                </c:pt>
                <c:pt idx="24">
                  <c:v>116</c:v>
                </c:pt>
                <c:pt idx="25">
                  <c:v>115</c:v>
                </c:pt>
                <c:pt idx="26">
                  <c:v>114</c:v>
                </c:pt>
                <c:pt idx="27">
                  <c:v>111</c:v>
                </c:pt>
                <c:pt idx="28">
                  <c:v>108</c:v>
                </c:pt>
                <c:pt idx="29">
                  <c:v>105</c:v>
                </c:pt>
                <c:pt idx="30">
                  <c:v>102</c:v>
                </c:pt>
                <c:pt idx="31">
                  <c:v>98</c:v>
                </c:pt>
                <c:pt idx="32">
                  <c:v>93</c:v>
                </c:pt>
                <c:pt idx="33">
                  <c:v>90</c:v>
                </c:pt>
                <c:pt idx="34">
                  <c:v>88</c:v>
                </c:pt>
                <c:pt idx="35">
                  <c:v>87</c:v>
                </c:pt>
                <c:pt idx="36">
                  <c:v>85</c:v>
                </c:pt>
                <c:pt idx="37">
                  <c:v>83</c:v>
                </c:pt>
                <c:pt idx="38">
                  <c:v>81</c:v>
                </c:pt>
                <c:pt idx="39">
                  <c:v>80</c:v>
                </c:pt>
                <c:pt idx="40">
                  <c:v>79</c:v>
                </c:pt>
                <c:pt idx="41">
                  <c:v>78</c:v>
                </c:pt>
                <c:pt idx="42">
                  <c:v>77</c:v>
                </c:pt>
                <c:pt idx="43">
                  <c:v>77</c:v>
                </c:pt>
                <c:pt idx="44">
                  <c:v>76</c:v>
                </c:pt>
                <c:pt idx="45">
                  <c:v>76</c:v>
                </c:pt>
                <c:pt idx="46">
                  <c:v>76</c:v>
                </c:pt>
                <c:pt idx="47">
                  <c:v>75</c:v>
                </c:pt>
                <c:pt idx="48">
                  <c:v>74</c:v>
                </c:pt>
                <c:pt idx="49">
                  <c:v>73</c:v>
                </c:pt>
                <c:pt idx="50">
                  <c:v>72</c:v>
                </c:pt>
                <c:pt idx="51">
                  <c:v>72</c:v>
                </c:pt>
                <c:pt idx="52">
                  <c:v>72</c:v>
                </c:pt>
                <c:pt idx="53">
                  <c:v>70</c:v>
                </c:pt>
                <c:pt idx="54">
                  <c:v>70</c:v>
                </c:pt>
                <c:pt idx="55">
                  <c:v>70</c:v>
                </c:pt>
                <c:pt idx="56">
                  <c:v>69</c:v>
                </c:pt>
                <c:pt idx="57">
                  <c:v>69</c:v>
                </c:pt>
                <c:pt idx="58">
                  <c:v>68</c:v>
                </c:pt>
                <c:pt idx="59">
                  <c:v>68</c:v>
                </c:pt>
                <c:pt idx="60">
                  <c:v>68</c:v>
                </c:pt>
                <c:pt idx="61">
                  <c:v>67</c:v>
                </c:pt>
                <c:pt idx="62">
                  <c:v>67</c:v>
                </c:pt>
                <c:pt idx="63">
                  <c:v>66</c:v>
                </c:pt>
                <c:pt idx="64">
                  <c:v>65</c:v>
                </c:pt>
                <c:pt idx="65">
                  <c:v>65</c:v>
                </c:pt>
                <c:pt idx="66">
                  <c:v>64</c:v>
                </c:pt>
                <c:pt idx="67">
                  <c:v>63</c:v>
                </c:pt>
                <c:pt idx="68">
                  <c:v>63</c:v>
                </c:pt>
                <c:pt idx="69">
                  <c:v>62</c:v>
                </c:pt>
                <c:pt idx="70">
                  <c:v>61</c:v>
                </c:pt>
                <c:pt idx="71">
                  <c:v>61</c:v>
                </c:pt>
                <c:pt idx="72">
                  <c:v>60</c:v>
                </c:pt>
                <c:pt idx="73">
                  <c:v>60</c:v>
                </c:pt>
                <c:pt idx="74">
                  <c:v>59</c:v>
                </c:pt>
                <c:pt idx="75">
                  <c:v>58</c:v>
                </c:pt>
                <c:pt idx="76">
                  <c:v>58</c:v>
                </c:pt>
                <c:pt idx="77">
                  <c:v>57</c:v>
                </c:pt>
                <c:pt idx="78">
                  <c:v>56</c:v>
                </c:pt>
                <c:pt idx="79">
                  <c:v>56</c:v>
                </c:pt>
                <c:pt idx="80">
                  <c:v>55</c:v>
                </c:pt>
                <c:pt idx="81">
                  <c:v>55</c:v>
                </c:pt>
                <c:pt idx="82">
                  <c:v>54</c:v>
                </c:pt>
                <c:pt idx="83">
                  <c:v>54</c:v>
                </c:pt>
                <c:pt idx="84">
                  <c:v>53</c:v>
                </c:pt>
                <c:pt idx="85">
                  <c:v>53</c:v>
                </c:pt>
                <c:pt idx="86">
                  <c:v>52</c:v>
                </c:pt>
                <c:pt idx="87">
                  <c:v>52</c:v>
                </c:pt>
                <c:pt idx="88">
                  <c:v>51</c:v>
                </c:pt>
                <c:pt idx="89">
                  <c:v>51</c:v>
                </c:pt>
                <c:pt idx="90">
                  <c:v>50</c:v>
                </c:pt>
                <c:pt idx="91">
                  <c:v>50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CCA-4FA7-B8E4-A9CDA456F15B}"/>
            </c:ext>
          </c:extLst>
        </c:ser>
        <c:ser>
          <c:idx val="2"/>
          <c:order val="2"/>
          <c:tx>
            <c:strRef>
              <c:f>'кривые спада (2)'!$E$2</c:f>
              <c:strCache>
                <c:ptCount val="1"/>
                <c:pt idx="0">
                  <c:v>200-100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(2)'!$A$3:$A$94</c:f>
              <c:numCache>
                <c:formatCode>m/d/yyyy</c:formatCode>
                <c:ptCount val="92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</c:numCache>
            </c:numRef>
          </c:xVal>
          <c:yVal>
            <c:numRef>
              <c:f>'кривые спада (2)'!$E$3:$E$94</c:f>
              <c:numCache>
                <c:formatCode>General</c:formatCode>
                <c:ptCount val="92"/>
                <c:pt idx="0">
                  <c:v>142</c:v>
                </c:pt>
                <c:pt idx="1">
                  <c:v>141</c:v>
                </c:pt>
                <c:pt idx="2">
                  <c:v>140</c:v>
                </c:pt>
                <c:pt idx="3">
                  <c:v>138</c:v>
                </c:pt>
                <c:pt idx="4">
                  <c:v>136</c:v>
                </c:pt>
                <c:pt idx="5">
                  <c:v>135</c:v>
                </c:pt>
                <c:pt idx="6">
                  <c:v>133</c:v>
                </c:pt>
                <c:pt idx="7">
                  <c:v>131</c:v>
                </c:pt>
                <c:pt idx="8">
                  <c:v>130</c:v>
                </c:pt>
                <c:pt idx="9">
                  <c:v>129</c:v>
                </c:pt>
                <c:pt idx="10">
                  <c:v>127</c:v>
                </c:pt>
                <c:pt idx="11">
                  <c:v>124</c:v>
                </c:pt>
                <c:pt idx="12">
                  <c:v>122</c:v>
                </c:pt>
                <c:pt idx="13">
                  <c:v>120</c:v>
                </c:pt>
                <c:pt idx="14">
                  <c:v>117</c:v>
                </c:pt>
                <c:pt idx="15">
                  <c:v>115</c:v>
                </c:pt>
                <c:pt idx="16">
                  <c:v>113</c:v>
                </c:pt>
                <c:pt idx="17">
                  <c:v>110</c:v>
                </c:pt>
                <c:pt idx="18">
                  <c:v>106</c:v>
                </c:pt>
                <c:pt idx="19">
                  <c:v>103</c:v>
                </c:pt>
                <c:pt idx="20">
                  <c:v>100</c:v>
                </c:pt>
                <c:pt idx="21">
                  <c:v>98</c:v>
                </c:pt>
                <c:pt idx="22">
                  <c:v>96</c:v>
                </c:pt>
                <c:pt idx="23">
                  <c:v>94</c:v>
                </c:pt>
                <c:pt idx="24">
                  <c:v>92</c:v>
                </c:pt>
                <c:pt idx="25">
                  <c:v>91</c:v>
                </c:pt>
                <c:pt idx="26">
                  <c:v>90</c:v>
                </c:pt>
                <c:pt idx="27">
                  <c:v>88</c:v>
                </c:pt>
                <c:pt idx="28">
                  <c:v>85</c:v>
                </c:pt>
                <c:pt idx="29">
                  <c:v>82</c:v>
                </c:pt>
                <c:pt idx="30">
                  <c:v>80</c:v>
                </c:pt>
                <c:pt idx="31">
                  <c:v>79</c:v>
                </c:pt>
                <c:pt idx="32">
                  <c:v>77</c:v>
                </c:pt>
                <c:pt idx="33">
                  <c:v>76</c:v>
                </c:pt>
                <c:pt idx="34">
                  <c:v>74</c:v>
                </c:pt>
                <c:pt idx="35">
                  <c:v>73</c:v>
                </c:pt>
                <c:pt idx="36">
                  <c:v>71</c:v>
                </c:pt>
                <c:pt idx="37">
                  <c:v>70</c:v>
                </c:pt>
                <c:pt idx="38">
                  <c:v>69</c:v>
                </c:pt>
                <c:pt idx="39">
                  <c:v>67</c:v>
                </c:pt>
                <c:pt idx="40">
                  <c:v>66</c:v>
                </c:pt>
                <c:pt idx="41">
                  <c:v>65</c:v>
                </c:pt>
                <c:pt idx="42">
                  <c:v>64</c:v>
                </c:pt>
                <c:pt idx="43">
                  <c:v>63</c:v>
                </c:pt>
                <c:pt idx="44">
                  <c:v>62</c:v>
                </c:pt>
                <c:pt idx="45">
                  <c:v>61</c:v>
                </c:pt>
                <c:pt idx="46">
                  <c:v>61</c:v>
                </c:pt>
                <c:pt idx="47">
                  <c:v>60</c:v>
                </c:pt>
                <c:pt idx="48">
                  <c:v>59</c:v>
                </c:pt>
                <c:pt idx="49">
                  <c:v>59</c:v>
                </c:pt>
                <c:pt idx="50">
                  <c:v>58</c:v>
                </c:pt>
                <c:pt idx="51">
                  <c:v>58</c:v>
                </c:pt>
                <c:pt idx="52">
                  <c:v>57</c:v>
                </c:pt>
                <c:pt idx="53">
                  <c:v>57</c:v>
                </c:pt>
                <c:pt idx="54">
                  <c:v>57</c:v>
                </c:pt>
                <c:pt idx="55">
                  <c:v>56</c:v>
                </c:pt>
                <c:pt idx="56">
                  <c:v>56</c:v>
                </c:pt>
                <c:pt idx="57">
                  <c:v>56</c:v>
                </c:pt>
                <c:pt idx="58">
                  <c:v>55</c:v>
                </c:pt>
                <c:pt idx="59">
                  <c:v>55</c:v>
                </c:pt>
                <c:pt idx="60">
                  <c:v>54</c:v>
                </c:pt>
                <c:pt idx="61">
                  <c:v>54</c:v>
                </c:pt>
                <c:pt idx="62">
                  <c:v>54</c:v>
                </c:pt>
                <c:pt idx="63">
                  <c:v>53</c:v>
                </c:pt>
                <c:pt idx="64">
                  <c:v>53</c:v>
                </c:pt>
                <c:pt idx="65">
                  <c:v>52</c:v>
                </c:pt>
                <c:pt idx="66">
                  <c:v>52</c:v>
                </c:pt>
                <c:pt idx="67">
                  <c:v>51</c:v>
                </c:pt>
                <c:pt idx="68">
                  <c:v>51</c:v>
                </c:pt>
                <c:pt idx="69">
                  <c:v>50</c:v>
                </c:pt>
                <c:pt idx="70">
                  <c:v>50</c:v>
                </c:pt>
                <c:pt idx="71">
                  <c:v>49</c:v>
                </c:pt>
                <c:pt idx="72">
                  <c:v>49</c:v>
                </c:pt>
                <c:pt idx="73">
                  <c:v>48</c:v>
                </c:pt>
                <c:pt idx="74">
                  <c:v>48</c:v>
                </c:pt>
                <c:pt idx="75">
                  <c:v>47</c:v>
                </c:pt>
                <c:pt idx="76">
                  <c:v>47</c:v>
                </c:pt>
                <c:pt idx="77">
                  <c:v>46</c:v>
                </c:pt>
                <c:pt idx="78">
                  <c:v>46</c:v>
                </c:pt>
                <c:pt idx="79">
                  <c:v>46</c:v>
                </c:pt>
                <c:pt idx="80">
                  <c:v>45</c:v>
                </c:pt>
                <c:pt idx="81">
                  <c:v>45</c:v>
                </c:pt>
                <c:pt idx="82">
                  <c:v>44</c:v>
                </c:pt>
                <c:pt idx="83">
                  <c:v>44</c:v>
                </c:pt>
                <c:pt idx="84">
                  <c:v>44</c:v>
                </c:pt>
                <c:pt idx="85">
                  <c:v>43</c:v>
                </c:pt>
                <c:pt idx="86">
                  <c:v>43</c:v>
                </c:pt>
                <c:pt idx="87">
                  <c:v>43</c:v>
                </c:pt>
                <c:pt idx="88">
                  <c:v>42</c:v>
                </c:pt>
                <c:pt idx="89">
                  <c:v>42</c:v>
                </c:pt>
                <c:pt idx="90">
                  <c:v>42</c:v>
                </c:pt>
                <c:pt idx="91">
                  <c:v>41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CCA-4FA7-B8E4-A9CDA456F15B}"/>
            </c:ext>
          </c:extLst>
        </c:ser>
        <c:ser>
          <c:idx val="3"/>
          <c:order val="3"/>
          <c:tx>
            <c:strRef>
              <c:f>'кривые спада (2)'!$F$2</c:f>
              <c:strCache>
                <c:ptCount val="1"/>
                <c:pt idx="0">
                  <c:v>100-0</c:v>
                </c:pt>
              </c:strCache>
            </c:strRef>
          </c:tx>
          <c:marker>
            <c:symbol val="none"/>
          </c:marker>
          <c:xVal>
            <c:numRef>
              <c:f>'кривые спада (2)'!$A$3:$A$94</c:f>
              <c:numCache>
                <c:formatCode>m/d/yyyy</c:formatCode>
                <c:ptCount val="92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</c:numCache>
            </c:numRef>
          </c:xVal>
          <c:yVal>
            <c:numRef>
              <c:f>'кривые спада (2)'!$F$3:$F$94</c:f>
              <c:numCache>
                <c:formatCode>General</c:formatCode>
                <c:ptCount val="92"/>
                <c:pt idx="0">
                  <c:v>93</c:v>
                </c:pt>
                <c:pt idx="1">
                  <c:v>93</c:v>
                </c:pt>
                <c:pt idx="2" formatCode="0">
                  <c:v>92</c:v>
                </c:pt>
                <c:pt idx="3" formatCode="0">
                  <c:v>90</c:v>
                </c:pt>
                <c:pt idx="4" formatCode="0">
                  <c:v>89</c:v>
                </c:pt>
                <c:pt idx="5" formatCode="0">
                  <c:v>88</c:v>
                </c:pt>
                <c:pt idx="6" formatCode="0">
                  <c:v>87</c:v>
                </c:pt>
                <c:pt idx="7" formatCode="0">
                  <c:v>86</c:v>
                </c:pt>
                <c:pt idx="8" formatCode="0">
                  <c:v>85</c:v>
                </c:pt>
                <c:pt idx="9" formatCode="0">
                  <c:v>83</c:v>
                </c:pt>
                <c:pt idx="10" formatCode="0">
                  <c:v>83</c:v>
                </c:pt>
                <c:pt idx="11" formatCode="0">
                  <c:v>83</c:v>
                </c:pt>
                <c:pt idx="12" formatCode="0">
                  <c:v>82</c:v>
                </c:pt>
                <c:pt idx="13" formatCode="0">
                  <c:v>81</c:v>
                </c:pt>
                <c:pt idx="14">
                  <c:v>80</c:v>
                </c:pt>
                <c:pt idx="15">
                  <c:v>79</c:v>
                </c:pt>
                <c:pt idx="16">
                  <c:v>76</c:v>
                </c:pt>
                <c:pt idx="17">
                  <c:v>74</c:v>
                </c:pt>
                <c:pt idx="18">
                  <c:v>71</c:v>
                </c:pt>
                <c:pt idx="19">
                  <c:v>70</c:v>
                </c:pt>
                <c:pt idx="20">
                  <c:v>68</c:v>
                </c:pt>
                <c:pt idx="21">
                  <c:v>66</c:v>
                </c:pt>
                <c:pt idx="22">
                  <c:v>63</c:v>
                </c:pt>
                <c:pt idx="23">
                  <c:v>60</c:v>
                </c:pt>
                <c:pt idx="24">
                  <c:v>59</c:v>
                </c:pt>
                <c:pt idx="25">
                  <c:v>59</c:v>
                </c:pt>
                <c:pt idx="26">
                  <c:v>59</c:v>
                </c:pt>
                <c:pt idx="27">
                  <c:v>59</c:v>
                </c:pt>
                <c:pt idx="28">
                  <c:v>58</c:v>
                </c:pt>
                <c:pt idx="29">
                  <c:v>58</c:v>
                </c:pt>
                <c:pt idx="30">
                  <c:v>57</c:v>
                </c:pt>
                <c:pt idx="31">
                  <c:v>57</c:v>
                </c:pt>
                <c:pt idx="32">
                  <c:v>56</c:v>
                </c:pt>
                <c:pt idx="33">
                  <c:v>55</c:v>
                </c:pt>
                <c:pt idx="34">
                  <c:v>54</c:v>
                </c:pt>
                <c:pt idx="35">
                  <c:v>53</c:v>
                </c:pt>
                <c:pt idx="36">
                  <c:v>53</c:v>
                </c:pt>
                <c:pt idx="37">
                  <c:v>52</c:v>
                </c:pt>
                <c:pt idx="38">
                  <c:v>51</c:v>
                </c:pt>
                <c:pt idx="39">
                  <c:v>51</c:v>
                </c:pt>
                <c:pt idx="40">
                  <c:v>50</c:v>
                </c:pt>
                <c:pt idx="41">
                  <c:v>50</c:v>
                </c:pt>
                <c:pt idx="42">
                  <c:v>49</c:v>
                </c:pt>
                <c:pt idx="43">
                  <c:v>49</c:v>
                </c:pt>
                <c:pt idx="44">
                  <c:v>48</c:v>
                </c:pt>
                <c:pt idx="45">
                  <c:v>48</c:v>
                </c:pt>
                <c:pt idx="46">
                  <c:v>48</c:v>
                </c:pt>
                <c:pt idx="47">
                  <c:v>48</c:v>
                </c:pt>
                <c:pt idx="48">
                  <c:v>47</c:v>
                </c:pt>
                <c:pt idx="49">
                  <c:v>47</c:v>
                </c:pt>
                <c:pt idx="50">
                  <c:v>47</c:v>
                </c:pt>
                <c:pt idx="51">
                  <c:v>47</c:v>
                </c:pt>
                <c:pt idx="52">
                  <c:v>46</c:v>
                </c:pt>
                <c:pt idx="53">
                  <c:v>46</c:v>
                </c:pt>
                <c:pt idx="54">
                  <c:v>46</c:v>
                </c:pt>
                <c:pt idx="55">
                  <c:v>46</c:v>
                </c:pt>
                <c:pt idx="56">
                  <c:v>46</c:v>
                </c:pt>
                <c:pt idx="57">
                  <c:v>45</c:v>
                </c:pt>
                <c:pt idx="58">
                  <c:v>45</c:v>
                </c:pt>
                <c:pt idx="59">
                  <c:v>45</c:v>
                </c:pt>
                <c:pt idx="60">
                  <c:v>44</c:v>
                </c:pt>
                <c:pt idx="61">
                  <c:v>44</c:v>
                </c:pt>
                <c:pt idx="62">
                  <c:v>44</c:v>
                </c:pt>
                <c:pt idx="63">
                  <c:v>44</c:v>
                </c:pt>
                <c:pt idx="64">
                  <c:v>44</c:v>
                </c:pt>
                <c:pt idx="65">
                  <c:v>43</c:v>
                </c:pt>
                <c:pt idx="66">
                  <c:v>43</c:v>
                </c:pt>
                <c:pt idx="67">
                  <c:v>43</c:v>
                </c:pt>
                <c:pt idx="68">
                  <c:v>43</c:v>
                </c:pt>
                <c:pt idx="69">
                  <c:v>43</c:v>
                </c:pt>
                <c:pt idx="70">
                  <c:v>42</c:v>
                </c:pt>
                <c:pt idx="71">
                  <c:v>42</c:v>
                </c:pt>
                <c:pt idx="72">
                  <c:v>42</c:v>
                </c:pt>
                <c:pt idx="73">
                  <c:v>41</c:v>
                </c:pt>
                <c:pt idx="74">
                  <c:v>41</c:v>
                </c:pt>
                <c:pt idx="75">
                  <c:v>41</c:v>
                </c:pt>
                <c:pt idx="76">
                  <c:v>41</c:v>
                </c:pt>
                <c:pt idx="77">
                  <c:v>40</c:v>
                </c:pt>
                <c:pt idx="78">
                  <c:v>40</c:v>
                </c:pt>
                <c:pt idx="79">
                  <c:v>40</c:v>
                </c:pt>
                <c:pt idx="80">
                  <c:v>39</c:v>
                </c:pt>
                <c:pt idx="81">
                  <c:v>39</c:v>
                </c:pt>
                <c:pt idx="82">
                  <c:v>39</c:v>
                </c:pt>
                <c:pt idx="83">
                  <c:v>39</c:v>
                </c:pt>
                <c:pt idx="84">
                  <c:v>39</c:v>
                </c:pt>
                <c:pt idx="85">
                  <c:v>38</c:v>
                </c:pt>
                <c:pt idx="86">
                  <c:v>38</c:v>
                </c:pt>
                <c:pt idx="87">
                  <c:v>38</c:v>
                </c:pt>
                <c:pt idx="88">
                  <c:v>38</c:v>
                </c:pt>
                <c:pt idx="89">
                  <c:v>38</c:v>
                </c:pt>
                <c:pt idx="90">
                  <c:v>37</c:v>
                </c:pt>
                <c:pt idx="91">
                  <c:v>37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CCA-4FA7-B8E4-A9CDA456F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639616"/>
        <c:axId val="34022528"/>
      </c:scatterChart>
      <c:valAx>
        <c:axId val="76639616"/>
        <c:scaling>
          <c:orientation val="minMax"/>
          <c:max val="26297"/>
          <c:min val="26207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crossAx val="34022528"/>
        <c:crosses val="autoZero"/>
        <c:crossBetween val="midCat"/>
        <c:majorUnit val="15"/>
      </c:valAx>
      <c:valAx>
        <c:axId val="34022528"/>
        <c:scaling>
          <c:orientation val="minMax"/>
          <c:max val="360"/>
          <c:min val="0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5.8291944444444438E-2"/>
              <c:y val="2.7096825396825397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76639616"/>
        <c:crosses val="autoZero"/>
        <c:crossBetween val="midCat"/>
        <c:majorUnit val="9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ru-RU" sz="1000" b="0" i="0" kern="1200" baseline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р.Баргузин</a:t>
            </a:r>
            <a:r>
              <a:rPr lang="ru-RU" sz="1000" b="0" i="0" kern="1200" baseline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–с. Баргузин</a:t>
            </a:r>
            <a:endParaRPr lang="ru-RU" sz="10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340972222222223"/>
          <c:y val="0.13744722222222222"/>
          <c:w val="0.82010166666666662"/>
          <c:h val="0.74465660542432199"/>
        </c:manualLayout>
      </c:layout>
      <c:scatterChart>
        <c:scatterStyle val="lineMarker"/>
        <c:varyColors val="0"/>
        <c:ser>
          <c:idx val="0"/>
          <c:order val="0"/>
          <c:tx>
            <c:strRef>
              <c:f>'кривые спада (2)'!$C$2</c:f>
              <c:strCache>
                <c:ptCount val="1"/>
                <c:pt idx="0">
                  <c:v>400-300</c:v>
                </c:pt>
              </c:strCache>
            </c:strRef>
          </c:tx>
          <c:marker>
            <c:symbol val="none"/>
          </c:marker>
          <c:xVal>
            <c:numRef>
              <c:f>'кривые спада (2)'!$A$64:$A$185</c:f>
              <c:numCache>
                <c:formatCode>m/d/yyyy</c:formatCode>
                <c:ptCount val="122"/>
                <c:pt idx="0">
                  <c:v>26268</c:v>
                </c:pt>
                <c:pt idx="1">
                  <c:v>26269</c:v>
                </c:pt>
                <c:pt idx="2">
                  <c:v>26270</c:v>
                </c:pt>
                <c:pt idx="3">
                  <c:v>26271</c:v>
                </c:pt>
                <c:pt idx="4">
                  <c:v>26272</c:v>
                </c:pt>
                <c:pt idx="5">
                  <c:v>26273</c:v>
                </c:pt>
                <c:pt idx="6">
                  <c:v>26274</c:v>
                </c:pt>
                <c:pt idx="7">
                  <c:v>26275</c:v>
                </c:pt>
                <c:pt idx="8">
                  <c:v>26276</c:v>
                </c:pt>
                <c:pt idx="9">
                  <c:v>26277</c:v>
                </c:pt>
                <c:pt idx="10">
                  <c:v>26278</c:v>
                </c:pt>
                <c:pt idx="11">
                  <c:v>26279</c:v>
                </c:pt>
                <c:pt idx="12">
                  <c:v>26280</c:v>
                </c:pt>
                <c:pt idx="13">
                  <c:v>26281</c:v>
                </c:pt>
                <c:pt idx="14">
                  <c:v>26282</c:v>
                </c:pt>
                <c:pt idx="15">
                  <c:v>26283</c:v>
                </c:pt>
                <c:pt idx="16">
                  <c:v>26284</c:v>
                </c:pt>
                <c:pt idx="17">
                  <c:v>26285</c:v>
                </c:pt>
                <c:pt idx="18">
                  <c:v>26286</c:v>
                </c:pt>
                <c:pt idx="19">
                  <c:v>26287</c:v>
                </c:pt>
                <c:pt idx="20">
                  <c:v>26288</c:v>
                </c:pt>
                <c:pt idx="21">
                  <c:v>26289</c:v>
                </c:pt>
                <c:pt idx="22">
                  <c:v>26290</c:v>
                </c:pt>
                <c:pt idx="23">
                  <c:v>26291</c:v>
                </c:pt>
                <c:pt idx="24">
                  <c:v>26292</c:v>
                </c:pt>
                <c:pt idx="25">
                  <c:v>26293</c:v>
                </c:pt>
                <c:pt idx="26">
                  <c:v>26294</c:v>
                </c:pt>
                <c:pt idx="27">
                  <c:v>26295</c:v>
                </c:pt>
                <c:pt idx="28">
                  <c:v>26296</c:v>
                </c:pt>
                <c:pt idx="29">
                  <c:v>26297</c:v>
                </c:pt>
                <c:pt idx="30">
                  <c:v>26298</c:v>
                </c:pt>
                <c:pt idx="31">
                  <c:v>26299</c:v>
                </c:pt>
                <c:pt idx="32">
                  <c:v>26300</c:v>
                </c:pt>
                <c:pt idx="33">
                  <c:v>26301</c:v>
                </c:pt>
                <c:pt idx="34">
                  <c:v>26302</c:v>
                </c:pt>
                <c:pt idx="35">
                  <c:v>26303</c:v>
                </c:pt>
                <c:pt idx="36">
                  <c:v>26304</c:v>
                </c:pt>
                <c:pt idx="37">
                  <c:v>26305</c:v>
                </c:pt>
                <c:pt idx="38">
                  <c:v>26306</c:v>
                </c:pt>
                <c:pt idx="39">
                  <c:v>26307</c:v>
                </c:pt>
                <c:pt idx="40">
                  <c:v>26308</c:v>
                </c:pt>
                <c:pt idx="41">
                  <c:v>26309</c:v>
                </c:pt>
                <c:pt idx="42">
                  <c:v>26310</c:v>
                </c:pt>
                <c:pt idx="43">
                  <c:v>26311</c:v>
                </c:pt>
                <c:pt idx="44">
                  <c:v>26312</c:v>
                </c:pt>
                <c:pt idx="45">
                  <c:v>26313</c:v>
                </c:pt>
                <c:pt idx="46">
                  <c:v>26314</c:v>
                </c:pt>
                <c:pt idx="47">
                  <c:v>26315</c:v>
                </c:pt>
                <c:pt idx="48">
                  <c:v>26316</c:v>
                </c:pt>
                <c:pt idx="49">
                  <c:v>26317</c:v>
                </c:pt>
                <c:pt idx="50">
                  <c:v>26318</c:v>
                </c:pt>
                <c:pt idx="51">
                  <c:v>26319</c:v>
                </c:pt>
                <c:pt idx="52">
                  <c:v>26320</c:v>
                </c:pt>
                <c:pt idx="53">
                  <c:v>26321</c:v>
                </c:pt>
                <c:pt idx="54">
                  <c:v>26322</c:v>
                </c:pt>
                <c:pt idx="55">
                  <c:v>26323</c:v>
                </c:pt>
                <c:pt idx="56">
                  <c:v>26324</c:v>
                </c:pt>
                <c:pt idx="57">
                  <c:v>26325</c:v>
                </c:pt>
                <c:pt idx="58">
                  <c:v>26326</c:v>
                </c:pt>
                <c:pt idx="59">
                  <c:v>26327</c:v>
                </c:pt>
                <c:pt idx="60">
                  <c:v>26328</c:v>
                </c:pt>
                <c:pt idx="61">
                  <c:v>26329</c:v>
                </c:pt>
                <c:pt idx="62">
                  <c:v>26330</c:v>
                </c:pt>
                <c:pt idx="63">
                  <c:v>26331</c:v>
                </c:pt>
                <c:pt idx="64">
                  <c:v>26332</c:v>
                </c:pt>
                <c:pt idx="65">
                  <c:v>26333</c:v>
                </c:pt>
                <c:pt idx="66">
                  <c:v>26334</c:v>
                </c:pt>
                <c:pt idx="67">
                  <c:v>26335</c:v>
                </c:pt>
                <c:pt idx="68">
                  <c:v>26336</c:v>
                </c:pt>
                <c:pt idx="69">
                  <c:v>26337</c:v>
                </c:pt>
                <c:pt idx="70">
                  <c:v>26338</c:v>
                </c:pt>
                <c:pt idx="71">
                  <c:v>26339</c:v>
                </c:pt>
                <c:pt idx="72">
                  <c:v>26340</c:v>
                </c:pt>
                <c:pt idx="73">
                  <c:v>26341</c:v>
                </c:pt>
                <c:pt idx="74">
                  <c:v>26342</c:v>
                </c:pt>
                <c:pt idx="75">
                  <c:v>26343</c:v>
                </c:pt>
                <c:pt idx="76">
                  <c:v>26344</c:v>
                </c:pt>
                <c:pt idx="77">
                  <c:v>26345</c:v>
                </c:pt>
                <c:pt idx="78">
                  <c:v>26346</c:v>
                </c:pt>
                <c:pt idx="79">
                  <c:v>26347</c:v>
                </c:pt>
                <c:pt idx="80">
                  <c:v>26348</c:v>
                </c:pt>
                <c:pt idx="81">
                  <c:v>26349</c:v>
                </c:pt>
                <c:pt idx="82">
                  <c:v>26350</c:v>
                </c:pt>
                <c:pt idx="83">
                  <c:v>26351</c:v>
                </c:pt>
                <c:pt idx="84">
                  <c:v>26352</c:v>
                </c:pt>
                <c:pt idx="85">
                  <c:v>26353</c:v>
                </c:pt>
                <c:pt idx="86">
                  <c:v>26354</c:v>
                </c:pt>
                <c:pt idx="87">
                  <c:v>26355</c:v>
                </c:pt>
                <c:pt idx="88">
                  <c:v>26356</c:v>
                </c:pt>
                <c:pt idx="89">
                  <c:v>26357</c:v>
                </c:pt>
                <c:pt idx="90">
                  <c:v>26358</c:v>
                </c:pt>
                <c:pt idx="91">
                  <c:v>26359</c:v>
                </c:pt>
                <c:pt idx="92">
                  <c:v>26360</c:v>
                </c:pt>
                <c:pt idx="93">
                  <c:v>26361</c:v>
                </c:pt>
                <c:pt idx="94">
                  <c:v>26362</c:v>
                </c:pt>
                <c:pt idx="95">
                  <c:v>26363</c:v>
                </c:pt>
                <c:pt idx="96">
                  <c:v>26364</c:v>
                </c:pt>
                <c:pt idx="97">
                  <c:v>26365</c:v>
                </c:pt>
                <c:pt idx="98">
                  <c:v>26366</c:v>
                </c:pt>
                <c:pt idx="99">
                  <c:v>26367</c:v>
                </c:pt>
                <c:pt idx="100">
                  <c:v>26368</c:v>
                </c:pt>
                <c:pt idx="101">
                  <c:v>26369</c:v>
                </c:pt>
                <c:pt idx="102">
                  <c:v>26370</c:v>
                </c:pt>
                <c:pt idx="103">
                  <c:v>26371</c:v>
                </c:pt>
                <c:pt idx="104">
                  <c:v>26372</c:v>
                </c:pt>
                <c:pt idx="105">
                  <c:v>26373</c:v>
                </c:pt>
                <c:pt idx="106">
                  <c:v>26374</c:v>
                </c:pt>
                <c:pt idx="107">
                  <c:v>26375</c:v>
                </c:pt>
                <c:pt idx="108">
                  <c:v>26376</c:v>
                </c:pt>
                <c:pt idx="109">
                  <c:v>26377</c:v>
                </c:pt>
                <c:pt idx="110">
                  <c:v>26378</c:v>
                </c:pt>
                <c:pt idx="111">
                  <c:v>26379</c:v>
                </c:pt>
                <c:pt idx="112">
                  <c:v>26380</c:v>
                </c:pt>
                <c:pt idx="113">
                  <c:v>26381</c:v>
                </c:pt>
                <c:pt idx="114">
                  <c:v>26382</c:v>
                </c:pt>
                <c:pt idx="115">
                  <c:v>26383</c:v>
                </c:pt>
                <c:pt idx="116">
                  <c:v>26384</c:v>
                </c:pt>
                <c:pt idx="117">
                  <c:v>26385</c:v>
                </c:pt>
                <c:pt idx="118">
                  <c:v>26386</c:v>
                </c:pt>
                <c:pt idx="119">
                  <c:v>26387</c:v>
                </c:pt>
                <c:pt idx="120">
                  <c:v>26388</c:v>
                </c:pt>
                <c:pt idx="121">
                  <c:v>26389</c:v>
                </c:pt>
              </c:numCache>
            </c:numRef>
          </c:xVal>
          <c:yVal>
            <c:numRef>
              <c:f>'кривые спада (2)'!$C$64:$C$185</c:f>
              <c:numCache>
                <c:formatCode>0</c:formatCode>
                <c:ptCount val="122"/>
                <c:pt idx="0">
                  <c:v>74.133333329999999</c:v>
                </c:pt>
                <c:pt idx="1">
                  <c:v>74.166666669999998</c:v>
                </c:pt>
                <c:pt idx="2">
                  <c:v>74.033333330000005</c:v>
                </c:pt>
                <c:pt idx="3">
                  <c:v>73.833333330000002</c:v>
                </c:pt>
                <c:pt idx="4">
                  <c:v>73.733333329999994</c:v>
                </c:pt>
                <c:pt idx="5">
                  <c:v>73.566666670000004</c:v>
                </c:pt>
                <c:pt idx="6">
                  <c:v>73.400000000000006</c:v>
                </c:pt>
                <c:pt idx="7">
                  <c:v>73.2</c:v>
                </c:pt>
                <c:pt idx="8">
                  <c:v>73.099999999999994</c:v>
                </c:pt>
                <c:pt idx="9">
                  <c:v>72.966666669999995</c:v>
                </c:pt>
                <c:pt idx="10">
                  <c:v>72.733333329999994</c:v>
                </c:pt>
                <c:pt idx="11">
                  <c:v>72.166666669999998</c:v>
                </c:pt>
                <c:pt idx="12">
                  <c:v>71.666666669999998</c:v>
                </c:pt>
                <c:pt idx="13">
                  <c:v>70.900000000000006</c:v>
                </c:pt>
                <c:pt idx="14">
                  <c:v>70.599999999999994</c:v>
                </c:pt>
                <c:pt idx="15">
                  <c:v>70.166666669999998</c:v>
                </c:pt>
                <c:pt idx="16">
                  <c:v>69.533333330000005</c:v>
                </c:pt>
                <c:pt idx="17">
                  <c:v>69.366666670000001</c:v>
                </c:pt>
                <c:pt idx="18">
                  <c:v>68.466666669999995</c:v>
                </c:pt>
                <c:pt idx="19">
                  <c:v>67.966666669999995</c:v>
                </c:pt>
                <c:pt idx="20">
                  <c:v>67.3</c:v>
                </c:pt>
                <c:pt idx="21">
                  <c:v>66.933333329999996</c:v>
                </c:pt>
                <c:pt idx="22">
                  <c:v>65.566666670000004</c:v>
                </c:pt>
                <c:pt idx="23">
                  <c:v>64.7</c:v>
                </c:pt>
                <c:pt idx="24">
                  <c:v>63.866666670000001</c:v>
                </c:pt>
                <c:pt idx="25">
                  <c:v>63.333333330000002</c:v>
                </c:pt>
                <c:pt idx="26">
                  <c:v>62.166666669999998</c:v>
                </c:pt>
                <c:pt idx="27">
                  <c:v>61.333333330000002</c:v>
                </c:pt>
                <c:pt idx="28">
                  <c:v>60.466666670000002</c:v>
                </c:pt>
                <c:pt idx="29">
                  <c:v>59.6</c:v>
                </c:pt>
                <c:pt idx="30">
                  <c:v>58.733333330000001</c:v>
                </c:pt>
                <c:pt idx="31">
                  <c:v>57.766666669999999</c:v>
                </c:pt>
                <c:pt idx="32">
                  <c:v>57.333333330000002</c:v>
                </c:pt>
                <c:pt idx="33">
                  <c:v>56.866666670000001</c:v>
                </c:pt>
                <c:pt idx="34">
                  <c:v>56.433333330000004</c:v>
                </c:pt>
                <c:pt idx="35">
                  <c:v>56</c:v>
                </c:pt>
                <c:pt idx="36">
                  <c:v>55.566666669999996</c:v>
                </c:pt>
                <c:pt idx="37">
                  <c:v>55.133333329999999</c:v>
                </c:pt>
                <c:pt idx="38">
                  <c:v>54.666666669999998</c:v>
                </c:pt>
                <c:pt idx="39">
                  <c:v>54.233333330000001</c:v>
                </c:pt>
                <c:pt idx="40">
                  <c:v>53.8</c:v>
                </c:pt>
                <c:pt idx="41">
                  <c:v>53.133333329999999</c:v>
                </c:pt>
                <c:pt idx="42">
                  <c:v>52.533333329999998</c:v>
                </c:pt>
                <c:pt idx="43">
                  <c:v>51.866666670000001</c:v>
                </c:pt>
                <c:pt idx="44">
                  <c:v>51.233333330000001</c:v>
                </c:pt>
                <c:pt idx="45">
                  <c:v>50.633333329999999</c:v>
                </c:pt>
                <c:pt idx="46">
                  <c:v>49.966666670000002</c:v>
                </c:pt>
                <c:pt idx="47">
                  <c:v>49.333333330000002</c:v>
                </c:pt>
                <c:pt idx="48">
                  <c:v>48.666666669999998</c:v>
                </c:pt>
                <c:pt idx="49">
                  <c:v>48.066666669999996</c:v>
                </c:pt>
                <c:pt idx="50">
                  <c:v>47.4</c:v>
                </c:pt>
                <c:pt idx="51">
                  <c:v>46.966666670000002</c:v>
                </c:pt>
                <c:pt idx="52">
                  <c:v>46.566666669999996</c:v>
                </c:pt>
                <c:pt idx="53">
                  <c:v>46.133333329999999</c:v>
                </c:pt>
                <c:pt idx="54">
                  <c:v>45.733333330000001</c:v>
                </c:pt>
                <c:pt idx="55">
                  <c:v>45.3</c:v>
                </c:pt>
                <c:pt idx="56">
                  <c:v>44.9</c:v>
                </c:pt>
                <c:pt idx="57">
                  <c:v>44.466666670000002</c:v>
                </c:pt>
                <c:pt idx="58">
                  <c:v>44.066666669999996</c:v>
                </c:pt>
                <c:pt idx="59">
                  <c:v>43.633333329999999</c:v>
                </c:pt>
                <c:pt idx="60">
                  <c:v>43.233333330000001</c:v>
                </c:pt>
                <c:pt idx="61">
                  <c:v>42.8</c:v>
                </c:pt>
                <c:pt idx="62">
                  <c:v>42.633333329999999</c:v>
                </c:pt>
                <c:pt idx="63">
                  <c:v>42.466666670000002</c:v>
                </c:pt>
                <c:pt idx="64">
                  <c:v>42.266666669999999</c:v>
                </c:pt>
                <c:pt idx="65">
                  <c:v>42.1</c:v>
                </c:pt>
                <c:pt idx="66">
                  <c:v>41.933333330000004</c:v>
                </c:pt>
                <c:pt idx="67">
                  <c:v>41.7</c:v>
                </c:pt>
                <c:pt idx="68">
                  <c:v>41.533333329999998</c:v>
                </c:pt>
                <c:pt idx="69">
                  <c:v>41.333333330000002</c:v>
                </c:pt>
                <c:pt idx="70">
                  <c:v>41.166666669999998</c:v>
                </c:pt>
                <c:pt idx="71">
                  <c:v>41</c:v>
                </c:pt>
                <c:pt idx="72">
                  <c:v>40.866666670000001</c:v>
                </c:pt>
                <c:pt idx="73">
                  <c:v>40.700000000000003</c:v>
                </c:pt>
                <c:pt idx="74">
                  <c:v>40.6</c:v>
                </c:pt>
                <c:pt idx="75">
                  <c:v>40.433333330000004</c:v>
                </c:pt>
                <c:pt idx="76">
                  <c:v>40.299999999999997</c:v>
                </c:pt>
                <c:pt idx="77">
                  <c:v>40.133333329999999</c:v>
                </c:pt>
                <c:pt idx="78">
                  <c:v>40</c:v>
                </c:pt>
                <c:pt idx="79">
                  <c:v>39.866666670000001</c:v>
                </c:pt>
                <c:pt idx="80">
                  <c:v>39.733333330000001</c:v>
                </c:pt>
                <c:pt idx="81">
                  <c:v>39.566666669999996</c:v>
                </c:pt>
                <c:pt idx="82">
                  <c:v>39.333333330000002</c:v>
                </c:pt>
                <c:pt idx="83">
                  <c:v>39.1</c:v>
                </c:pt>
                <c:pt idx="84">
                  <c:v>38.833333330000002</c:v>
                </c:pt>
                <c:pt idx="85">
                  <c:v>38.6</c:v>
                </c:pt>
                <c:pt idx="86">
                  <c:v>38.333333330000002</c:v>
                </c:pt>
                <c:pt idx="87">
                  <c:v>38.133333329999999</c:v>
                </c:pt>
                <c:pt idx="88">
                  <c:v>37.833333330000002</c:v>
                </c:pt>
                <c:pt idx="89">
                  <c:v>37.6</c:v>
                </c:pt>
                <c:pt idx="90">
                  <c:v>37.433333330000004</c:v>
                </c:pt>
                <c:pt idx="91">
                  <c:v>37.266666669999999</c:v>
                </c:pt>
                <c:pt idx="92">
                  <c:v>37.1</c:v>
                </c:pt>
                <c:pt idx="93">
                  <c:v>36.9</c:v>
                </c:pt>
                <c:pt idx="94">
                  <c:v>36.799999999999997</c:v>
                </c:pt>
                <c:pt idx="95">
                  <c:v>36.633333329999999</c:v>
                </c:pt>
                <c:pt idx="96">
                  <c:v>36.433333330000004</c:v>
                </c:pt>
                <c:pt idx="97">
                  <c:v>36.266666669999999</c:v>
                </c:pt>
                <c:pt idx="98">
                  <c:v>36.1</c:v>
                </c:pt>
                <c:pt idx="99">
                  <c:v>35.933333330000004</c:v>
                </c:pt>
                <c:pt idx="100">
                  <c:v>35.799999999999997</c:v>
                </c:pt>
                <c:pt idx="101">
                  <c:v>35.666666669999998</c:v>
                </c:pt>
                <c:pt idx="102">
                  <c:v>35.6</c:v>
                </c:pt>
                <c:pt idx="103">
                  <c:v>35.466666670000002</c:v>
                </c:pt>
                <c:pt idx="104">
                  <c:v>35.333333330000002</c:v>
                </c:pt>
                <c:pt idx="105">
                  <c:v>35.200000000000003</c:v>
                </c:pt>
                <c:pt idx="106">
                  <c:v>35.066666669999996</c:v>
                </c:pt>
                <c:pt idx="107">
                  <c:v>35</c:v>
                </c:pt>
                <c:pt idx="108">
                  <c:v>34.866666670000001</c:v>
                </c:pt>
                <c:pt idx="109">
                  <c:v>34.733333330000001</c:v>
                </c:pt>
                <c:pt idx="110">
                  <c:v>34.666666669999998</c:v>
                </c:pt>
                <c:pt idx="111">
                  <c:v>34.633333329999999</c:v>
                </c:pt>
                <c:pt idx="112">
                  <c:v>34.5</c:v>
                </c:pt>
                <c:pt idx="113">
                  <c:v>34.433333330000004</c:v>
                </c:pt>
                <c:pt idx="114">
                  <c:v>34.366666670000001</c:v>
                </c:pt>
                <c:pt idx="115">
                  <c:v>34.333333330000002</c:v>
                </c:pt>
                <c:pt idx="116">
                  <c:v>34.266666669999999</c:v>
                </c:pt>
                <c:pt idx="117">
                  <c:v>34.200000000000003</c:v>
                </c:pt>
                <c:pt idx="118">
                  <c:v>34.066666669999996</c:v>
                </c:pt>
                <c:pt idx="119">
                  <c:v>34.033333329999998</c:v>
                </c:pt>
                <c:pt idx="120">
                  <c:v>33.966666670000002</c:v>
                </c:pt>
                <c:pt idx="121">
                  <c:v>33.766666669999999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C5F-4F82-92D2-E261BCA1F90B}"/>
            </c:ext>
          </c:extLst>
        </c:ser>
        <c:ser>
          <c:idx val="1"/>
          <c:order val="1"/>
          <c:tx>
            <c:strRef>
              <c:f>'кривые спада (2)'!$D$2</c:f>
              <c:strCache>
                <c:ptCount val="1"/>
                <c:pt idx="0">
                  <c:v>300-200</c:v>
                </c:pt>
              </c:strCache>
            </c:strRef>
          </c:tx>
          <c:marker>
            <c:symbol val="none"/>
          </c:marker>
          <c:xVal>
            <c:numRef>
              <c:f>'кривые спада (2)'!$A$64:$A$185</c:f>
              <c:numCache>
                <c:formatCode>m/d/yyyy</c:formatCode>
                <c:ptCount val="122"/>
                <c:pt idx="0">
                  <c:v>26268</c:v>
                </c:pt>
                <c:pt idx="1">
                  <c:v>26269</c:v>
                </c:pt>
                <c:pt idx="2">
                  <c:v>26270</c:v>
                </c:pt>
                <c:pt idx="3">
                  <c:v>26271</c:v>
                </c:pt>
                <c:pt idx="4">
                  <c:v>26272</c:v>
                </c:pt>
                <c:pt idx="5">
                  <c:v>26273</c:v>
                </c:pt>
                <c:pt idx="6">
                  <c:v>26274</c:v>
                </c:pt>
                <c:pt idx="7">
                  <c:v>26275</c:v>
                </c:pt>
                <c:pt idx="8">
                  <c:v>26276</c:v>
                </c:pt>
                <c:pt idx="9">
                  <c:v>26277</c:v>
                </c:pt>
                <c:pt idx="10">
                  <c:v>26278</c:v>
                </c:pt>
                <c:pt idx="11">
                  <c:v>26279</c:v>
                </c:pt>
                <c:pt idx="12">
                  <c:v>26280</c:v>
                </c:pt>
                <c:pt idx="13">
                  <c:v>26281</c:v>
                </c:pt>
                <c:pt idx="14">
                  <c:v>26282</c:v>
                </c:pt>
                <c:pt idx="15">
                  <c:v>26283</c:v>
                </c:pt>
                <c:pt idx="16">
                  <c:v>26284</c:v>
                </c:pt>
                <c:pt idx="17">
                  <c:v>26285</c:v>
                </c:pt>
                <c:pt idx="18">
                  <c:v>26286</c:v>
                </c:pt>
                <c:pt idx="19">
                  <c:v>26287</c:v>
                </c:pt>
                <c:pt idx="20">
                  <c:v>26288</c:v>
                </c:pt>
                <c:pt idx="21">
                  <c:v>26289</c:v>
                </c:pt>
                <c:pt idx="22">
                  <c:v>26290</c:v>
                </c:pt>
                <c:pt idx="23">
                  <c:v>26291</c:v>
                </c:pt>
                <c:pt idx="24">
                  <c:v>26292</c:v>
                </c:pt>
                <c:pt idx="25">
                  <c:v>26293</c:v>
                </c:pt>
                <c:pt idx="26">
                  <c:v>26294</c:v>
                </c:pt>
                <c:pt idx="27">
                  <c:v>26295</c:v>
                </c:pt>
                <c:pt idx="28">
                  <c:v>26296</c:v>
                </c:pt>
                <c:pt idx="29">
                  <c:v>26297</c:v>
                </c:pt>
                <c:pt idx="30">
                  <c:v>26298</c:v>
                </c:pt>
                <c:pt idx="31">
                  <c:v>26299</c:v>
                </c:pt>
                <c:pt idx="32">
                  <c:v>26300</c:v>
                </c:pt>
                <c:pt idx="33">
                  <c:v>26301</c:v>
                </c:pt>
                <c:pt idx="34">
                  <c:v>26302</c:v>
                </c:pt>
                <c:pt idx="35">
                  <c:v>26303</c:v>
                </c:pt>
                <c:pt idx="36">
                  <c:v>26304</c:v>
                </c:pt>
                <c:pt idx="37">
                  <c:v>26305</c:v>
                </c:pt>
                <c:pt idx="38">
                  <c:v>26306</c:v>
                </c:pt>
                <c:pt idx="39">
                  <c:v>26307</c:v>
                </c:pt>
                <c:pt idx="40">
                  <c:v>26308</c:v>
                </c:pt>
                <c:pt idx="41">
                  <c:v>26309</c:v>
                </c:pt>
                <c:pt idx="42">
                  <c:v>26310</c:v>
                </c:pt>
                <c:pt idx="43">
                  <c:v>26311</c:v>
                </c:pt>
                <c:pt idx="44">
                  <c:v>26312</c:v>
                </c:pt>
                <c:pt idx="45">
                  <c:v>26313</c:v>
                </c:pt>
                <c:pt idx="46">
                  <c:v>26314</c:v>
                </c:pt>
                <c:pt idx="47">
                  <c:v>26315</c:v>
                </c:pt>
                <c:pt idx="48">
                  <c:v>26316</c:v>
                </c:pt>
                <c:pt idx="49">
                  <c:v>26317</c:v>
                </c:pt>
                <c:pt idx="50">
                  <c:v>26318</c:v>
                </c:pt>
                <c:pt idx="51">
                  <c:v>26319</c:v>
                </c:pt>
                <c:pt idx="52">
                  <c:v>26320</c:v>
                </c:pt>
                <c:pt idx="53">
                  <c:v>26321</c:v>
                </c:pt>
                <c:pt idx="54">
                  <c:v>26322</c:v>
                </c:pt>
                <c:pt idx="55">
                  <c:v>26323</c:v>
                </c:pt>
                <c:pt idx="56">
                  <c:v>26324</c:v>
                </c:pt>
                <c:pt idx="57">
                  <c:v>26325</c:v>
                </c:pt>
                <c:pt idx="58">
                  <c:v>26326</c:v>
                </c:pt>
                <c:pt idx="59">
                  <c:v>26327</c:v>
                </c:pt>
                <c:pt idx="60">
                  <c:v>26328</c:v>
                </c:pt>
                <c:pt idx="61">
                  <c:v>26329</c:v>
                </c:pt>
                <c:pt idx="62">
                  <c:v>26330</c:v>
                </c:pt>
                <c:pt idx="63">
                  <c:v>26331</c:v>
                </c:pt>
                <c:pt idx="64">
                  <c:v>26332</c:v>
                </c:pt>
                <c:pt idx="65">
                  <c:v>26333</c:v>
                </c:pt>
                <c:pt idx="66">
                  <c:v>26334</c:v>
                </c:pt>
                <c:pt idx="67">
                  <c:v>26335</c:v>
                </c:pt>
                <c:pt idx="68">
                  <c:v>26336</c:v>
                </c:pt>
                <c:pt idx="69">
                  <c:v>26337</c:v>
                </c:pt>
                <c:pt idx="70">
                  <c:v>26338</c:v>
                </c:pt>
                <c:pt idx="71">
                  <c:v>26339</c:v>
                </c:pt>
                <c:pt idx="72">
                  <c:v>26340</c:v>
                </c:pt>
                <c:pt idx="73">
                  <c:v>26341</c:v>
                </c:pt>
                <c:pt idx="74">
                  <c:v>26342</c:v>
                </c:pt>
                <c:pt idx="75">
                  <c:v>26343</c:v>
                </c:pt>
                <c:pt idx="76">
                  <c:v>26344</c:v>
                </c:pt>
                <c:pt idx="77">
                  <c:v>26345</c:v>
                </c:pt>
                <c:pt idx="78">
                  <c:v>26346</c:v>
                </c:pt>
                <c:pt idx="79">
                  <c:v>26347</c:v>
                </c:pt>
                <c:pt idx="80">
                  <c:v>26348</c:v>
                </c:pt>
                <c:pt idx="81">
                  <c:v>26349</c:v>
                </c:pt>
                <c:pt idx="82">
                  <c:v>26350</c:v>
                </c:pt>
                <c:pt idx="83">
                  <c:v>26351</c:v>
                </c:pt>
                <c:pt idx="84">
                  <c:v>26352</c:v>
                </c:pt>
                <c:pt idx="85">
                  <c:v>26353</c:v>
                </c:pt>
                <c:pt idx="86">
                  <c:v>26354</c:v>
                </c:pt>
                <c:pt idx="87">
                  <c:v>26355</c:v>
                </c:pt>
                <c:pt idx="88">
                  <c:v>26356</c:v>
                </c:pt>
                <c:pt idx="89">
                  <c:v>26357</c:v>
                </c:pt>
                <c:pt idx="90">
                  <c:v>26358</c:v>
                </c:pt>
                <c:pt idx="91">
                  <c:v>26359</c:v>
                </c:pt>
                <c:pt idx="92">
                  <c:v>26360</c:v>
                </c:pt>
                <c:pt idx="93">
                  <c:v>26361</c:v>
                </c:pt>
                <c:pt idx="94">
                  <c:v>26362</c:v>
                </c:pt>
                <c:pt idx="95">
                  <c:v>26363</c:v>
                </c:pt>
                <c:pt idx="96">
                  <c:v>26364</c:v>
                </c:pt>
                <c:pt idx="97">
                  <c:v>26365</c:v>
                </c:pt>
                <c:pt idx="98">
                  <c:v>26366</c:v>
                </c:pt>
                <c:pt idx="99">
                  <c:v>26367</c:v>
                </c:pt>
                <c:pt idx="100">
                  <c:v>26368</c:v>
                </c:pt>
                <c:pt idx="101">
                  <c:v>26369</c:v>
                </c:pt>
                <c:pt idx="102">
                  <c:v>26370</c:v>
                </c:pt>
                <c:pt idx="103">
                  <c:v>26371</c:v>
                </c:pt>
                <c:pt idx="104">
                  <c:v>26372</c:v>
                </c:pt>
                <c:pt idx="105">
                  <c:v>26373</c:v>
                </c:pt>
                <c:pt idx="106">
                  <c:v>26374</c:v>
                </c:pt>
                <c:pt idx="107">
                  <c:v>26375</c:v>
                </c:pt>
                <c:pt idx="108">
                  <c:v>26376</c:v>
                </c:pt>
                <c:pt idx="109">
                  <c:v>26377</c:v>
                </c:pt>
                <c:pt idx="110">
                  <c:v>26378</c:v>
                </c:pt>
                <c:pt idx="111">
                  <c:v>26379</c:v>
                </c:pt>
                <c:pt idx="112">
                  <c:v>26380</c:v>
                </c:pt>
                <c:pt idx="113">
                  <c:v>26381</c:v>
                </c:pt>
                <c:pt idx="114">
                  <c:v>26382</c:v>
                </c:pt>
                <c:pt idx="115">
                  <c:v>26383</c:v>
                </c:pt>
                <c:pt idx="116">
                  <c:v>26384</c:v>
                </c:pt>
                <c:pt idx="117">
                  <c:v>26385</c:v>
                </c:pt>
                <c:pt idx="118">
                  <c:v>26386</c:v>
                </c:pt>
                <c:pt idx="119">
                  <c:v>26387</c:v>
                </c:pt>
                <c:pt idx="120">
                  <c:v>26388</c:v>
                </c:pt>
                <c:pt idx="121">
                  <c:v>26389</c:v>
                </c:pt>
              </c:numCache>
            </c:numRef>
          </c:xVal>
          <c:yVal>
            <c:numRef>
              <c:f>'кривые спада (2)'!$D$64:$D$185</c:f>
              <c:numCache>
                <c:formatCode>General</c:formatCode>
                <c:ptCount val="122"/>
                <c:pt idx="0">
                  <c:v>67</c:v>
                </c:pt>
                <c:pt idx="1">
                  <c:v>67</c:v>
                </c:pt>
                <c:pt idx="2">
                  <c:v>66</c:v>
                </c:pt>
                <c:pt idx="3">
                  <c:v>65</c:v>
                </c:pt>
                <c:pt idx="4">
                  <c:v>65</c:v>
                </c:pt>
                <c:pt idx="5">
                  <c:v>64</c:v>
                </c:pt>
                <c:pt idx="6">
                  <c:v>63</c:v>
                </c:pt>
                <c:pt idx="7">
                  <c:v>63</c:v>
                </c:pt>
                <c:pt idx="8">
                  <c:v>62</c:v>
                </c:pt>
                <c:pt idx="9">
                  <c:v>61</c:v>
                </c:pt>
                <c:pt idx="10">
                  <c:v>61</c:v>
                </c:pt>
                <c:pt idx="11">
                  <c:v>60</c:v>
                </c:pt>
                <c:pt idx="12">
                  <c:v>60</c:v>
                </c:pt>
                <c:pt idx="13">
                  <c:v>59</c:v>
                </c:pt>
                <c:pt idx="14">
                  <c:v>58</c:v>
                </c:pt>
                <c:pt idx="15">
                  <c:v>58</c:v>
                </c:pt>
                <c:pt idx="16">
                  <c:v>57</c:v>
                </c:pt>
                <c:pt idx="17">
                  <c:v>56</c:v>
                </c:pt>
                <c:pt idx="18">
                  <c:v>56</c:v>
                </c:pt>
                <c:pt idx="19">
                  <c:v>55</c:v>
                </c:pt>
                <c:pt idx="20">
                  <c:v>55</c:v>
                </c:pt>
                <c:pt idx="21">
                  <c:v>54</c:v>
                </c:pt>
                <c:pt idx="22">
                  <c:v>54</c:v>
                </c:pt>
                <c:pt idx="23">
                  <c:v>53</c:v>
                </c:pt>
                <c:pt idx="24">
                  <c:v>53</c:v>
                </c:pt>
                <c:pt idx="25">
                  <c:v>52</c:v>
                </c:pt>
                <c:pt idx="26">
                  <c:v>52</c:v>
                </c:pt>
                <c:pt idx="27">
                  <c:v>51</c:v>
                </c:pt>
                <c:pt idx="28">
                  <c:v>51</c:v>
                </c:pt>
                <c:pt idx="29">
                  <c:v>50</c:v>
                </c:pt>
                <c:pt idx="30">
                  <c:v>50</c:v>
                </c:pt>
                <c:pt idx="31">
                  <c:v>49</c:v>
                </c:pt>
                <c:pt idx="32">
                  <c:v>49</c:v>
                </c:pt>
                <c:pt idx="33">
                  <c:v>49</c:v>
                </c:pt>
                <c:pt idx="34">
                  <c:v>48</c:v>
                </c:pt>
                <c:pt idx="35">
                  <c:v>48</c:v>
                </c:pt>
                <c:pt idx="36">
                  <c:v>47</c:v>
                </c:pt>
                <c:pt idx="37">
                  <c:v>47</c:v>
                </c:pt>
                <c:pt idx="38">
                  <c:v>47</c:v>
                </c:pt>
                <c:pt idx="39">
                  <c:v>46</c:v>
                </c:pt>
                <c:pt idx="40">
                  <c:v>46</c:v>
                </c:pt>
                <c:pt idx="41">
                  <c:v>46</c:v>
                </c:pt>
                <c:pt idx="42">
                  <c:v>46</c:v>
                </c:pt>
                <c:pt idx="43">
                  <c:v>45</c:v>
                </c:pt>
                <c:pt idx="44">
                  <c:v>45</c:v>
                </c:pt>
                <c:pt idx="45">
                  <c:v>45</c:v>
                </c:pt>
                <c:pt idx="46">
                  <c:v>45</c:v>
                </c:pt>
                <c:pt idx="47">
                  <c:v>44</c:v>
                </c:pt>
                <c:pt idx="48">
                  <c:v>44</c:v>
                </c:pt>
                <c:pt idx="49">
                  <c:v>44</c:v>
                </c:pt>
                <c:pt idx="50">
                  <c:v>44</c:v>
                </c:pt>
                <c:pt idx="51">
                  <c:v>43</c:v>
                </c:pt>
                <c:pt idx="52">
                  <c:v>43</c:v>
                </c:pt>
                <c:pt idx="53">
                  <c:v>43</c:v>
                </c:pt>
                <c:pt idx="54">
                  <c:v>43</c:v>
                </c:pt>
                <c:pt idx="55">
                  <c:v>43</c:v>
                </c:pt>
                <c:pt idx="56">
                  <c:v>42</c:v>
                </c:pt>
                <c:pt idx="57">
                  <c:v>42</c:v>
                </c:pt>
                <c:pt idx="58">
                  <c:v>42</c:v>
                </c:pt>
                <c:pt idx="59">
                  <c:v>42</c:v>
                </c:pt>
                <c:pt idx="60">
                  <c:v>41</c:v>
                </c:pt>
                <c:pt idx="61">
                  <c:v>41</c:v>
                </c:pt>
                <c:pt idx="62">
                  <c:v>41</c:v>
                </c:pt>
                <c:pt idx="63">
                  <c:v>41</c:v>
                </c:pt>
                <c:pt idx="64">
                  <c:v>41</c:v>
                </c:pt>
                <c:pt idx="65">
                  <c:v>40</c:v>
                </c:pt>
                <c:pt idx="66">
                  <c:v>40</c:v>
                </c:pt>
                <c:pt idx="67">
                  <c:v>40</c:v>
                </c:pt>
                <c:pt idx="68">
                  <c:v>40</c:v>
                </c:pt>
                <c:pt idx="69">
                  <c:v>40</c:v>
                </c:pt>
                <c:pt idx="70">
                  <c:v>39</c:v>
                </c:pt>
                <c:pt idx="71">
                  <c:v>39</c:v>
                </c:pt>
                <c:pt idx="72">
                  <c:v>39</c:v>
                </c:pt>
                <c:pt idx="73">
                  <c:v>39</c:v>
                </c:pt>
                <c:pt idx="74">
                  <c:v>39</c:v>
                </c:pt>
                <c:pt idx="75">
                  <c:v>39</c:v>
                </c:pt>
                <c:pt idx="76">
                  <c:v>38</c:v>
                </c:pt>
                <c:pt idx="77">
                  <c:v>38</c:v>
                </c:pt>
                <c:pt idx="78">
                  <c:v>38</c:v>
                </c:pt>
                <c:pt idx="79">
                  <c:v>38</c:v>
                </c:pt>
                <c:pt idx="80">
                  <c:v>38</c:v>
                </c:pt>
                <c:pt idx="81">
                  <c:v>38</c:v>
                </c:pt>
                <c:pt idx="82">
                  <c:v>37</c:v>
                </c:pt>
                <c:pt idx="83">
                  <c:v>37</c:v>
                </c:pt>
                <c:pt idx="84">
                  <c:v>37</c:v>
                </c:pt>
                <c:pt idx="85">
                  <c:v>37</c:v>
                </c:pt>
                <c:pt idx="86">
                  <c:v>37</c:v>
                </c:pt>
                <c:pt idx="87">
                  <c:v>36</c:v>
                </c:pt>
                <c:pt idx="88">
                  <c:v>36</c:v>
                </c:pt>
                <c:pt idx="89">
                  <c:v>36</c:v>
                </c:pt>
                <c:pt idx="90">
                  <c:v>36</c:v>
                </c:pt>
                <c:pt idx="91">
                  <c:v>36</c:v>
                </c:pt>
                <c:pt idx="92">
                  <c:v>35</c:v>
                </c:pt>
                <c:pt idx="93">
                  <c:v>35</c:v>
                </c:pt>
                <c:pt idx="94">
                  <c:v>35</c:v>
                </c:pt>
                <c:pt idx="95">
                  <c:v>35</c:v>
                </c:pt>
                <c:pt idx="96">
                  <c:v>35</c:v>
                </c:pt>
                <c:pt idx="97">
                  <c:v>35</c:v>
                </c:pt>
                <c:pt idx="98">
                  <c:v>35</c:v>
                </c:pt>
                <c:pt idx="99">
                  <c:v>34</c:v>
                </c:pt>
                <c:pt idx="100">
                  <c:v>34</c:v>
                </c:pt>
                <c:pt idx="101">
                  <c:v>34</c:v>
                </c:pt>
                <c:pt idx="102">
                  <c:v>34</c:v>
                </c:pt>
                <c:pt idx="103">
                  <c:v>34</c:v>
                </c:pt>
                <c:pt idx="104">
                  <c:v>34</c:v>
                </c:pt>
                <c:pt idx="105">
                  <c:v>34</c:v>
                </c:pt>
                <c:pt idx="106">
                  <c:v>34</c:v>
                </c:pt>
                <c:pt idx="107">
                  <c:v>34</c:v>
                </c:pt>
                <c:pt idx="108">
                  <c:v>34</c:v>
                </c:pt>
                <c:pt idx="109">
                  <c:v>34</c:v>
                </c:pt>
                <c:pt idx="110">
                  <c:v>34</c:v>
                </c:pt>
                <c:pt idx="111">
                  <c:v>34</c:v>
                </c:pt>
                <c:pt idx="112">
                  <c:v>33</c:v>
                </c:pt>
                <c:pt idx="113">
                  <c:v>33</c:v>
                </c:pt>
                <c:pt idx="114">
                  <c:v>33</c:v>
                </c:pt>
                <c:pt idx="115">
                  <c:v>33</c:v>
                </c:pt>
                <c:pt idx="116">
                  <c:v>33</c:v>
                </c:pt>
                <c:pt idx="117">
                  <c:v>33</c:v>
                </c:pt>
                <c:pt idx="118">
                  <c:v>33</c:v>
                </c:pt>
                <c:pt idx="119">
                  <c:v>33</c:v>
                </c:pt>
                <c:pt idx="120">
                  <c:v>33</c:v>
                </c:pt>
                <c:pt idx="121">
                  <c:v>33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C5F-4F82-92D2-E261BCA1F90B}"/>
            </c:ext>
          </c:extLst>
        </c:ser>
        <c:ser>
          <c:idx val="2"/>
          <c:order val="2"/>
          <c:tx>
            <c:strRef>
              <c:f>'кривые спада (2)'!$E$2</c:f>
              <c:strCache>
                <c:ptCount val="1"/>
                <c:pt idx="0">
                  <c:v>200-100</c:v>
                </c:pt>
              </c:strCache>
            </c:strRef>
          </c:tx>
          <c:marker>
            <c:symbol val="none"/>
          </c:marker>
          <c:xVal>
            <c:numRef>
              <c:f>'кривые спада (2)'!$A$64:$A$185</c:f>
              <c:numCache>
                <c:formatCode>m/d/yyyy</c:formatCode>
                <c:ptCount val="122"/>
                <c:pt idx="0">
                  <c:v>26268</c:v>
                </c:pt>
                <c:pt idx="1">
                  <c:v>26269</c:v>
                </c:pt>
                <c:pt idx="2">
                  <c:v>26270</c:v>
                </c:pt>
                <c:pt idx="3">
                  <c:v>26271</c:v>
                </c:pt>
                <c:pt idx="4">
                  <c:v>26272</c:v>
                </c:pt>
                <c:pt idx="5">
                  <c:v>26273</c:v>
                </c:pt>
                <c:pt idx="6">
                  <c:v>26274</c:v>
                </c:pt>
                <c:pt idx="7">
                  <c:v>26275</c:v>
                </c:pt>
                <c:pt idx="8">
                  <c:v>26276</c:v>
                </c:pt>
                <c:pt idx="9">
                  <c:v>26277</c:v>
                </c:pt>
                <c:pt idx="10">
                  <c:v>26278</c:v>
                </c:pt>
                <c:pt idx="11">
                  <c:v>26279</c:v>
                </c:pt>
                <c:pt idx="12">
                  <c:v>26280</c:v>
                </c:pt>
                <c:pt idx="13">
                  <c:v>26281</c:v>
                </c:pt>
                <c:pt idx="14">
                  <c:v>26282</c:v>
                </c:pt>
                <c:pt idx="15">
                  <c:v>26283</c:v>
                </c:pt>
                <c:pt idx="16">
                  <c:v>26284</c:v>
                </c:pt>
                <c:pt idx="17">
                  <c:v>26285</c:v>
                </c:pt>
                <c:pt idx="18">
                  <c:v>26286</c:v>
                </c:pt>
                <c:pt idx="19">
                  <c:v>26287</c:v>
                </c:pt>
                <c:pt idx="20">
                  <c:v>26288</c:v>
                </c:pt>
                <c:pt idx="21">
                  <c:v>26289</c:v>
                </c:pt>
                <c:pt idx="22">
                  <c:v>26290</c:v>
                </c:pt>
                <c:pt idx="23">
                  <c:v>26291</c:v>
                </c:pt>
                <c:pt idx="24">
                  <c:v>26292</c:v>
                </c:pt>
                <c:pt idx="25">
                  <c:v>26293</c:v>
                </c:pt>
                <c:pt idx="26">
                  <c:v>26294</c:v>
                </c:pt>
                <c:pt idx="27">
                  <c:v>26295</c:v>
                </c:pt>
                <c:pt idx="28">
                  <c:v>26296</c:v>
                </c:pt>
                <c:pt idx="29">
                  <c:v>26297</c:v>
                </c:pt>
                <c:pt idx="30">
                  <c:v>26298</c:v>
                </c:pt>
                <c:pt idx="31">
                  <c:v>26299</c:v>
                </c:pt>
                <c:pt idx="32">
                  <c:v>26300</c:v>
                </c:pt>
                <c:pt idx="33">
                  <c:v>26301</c:v>
                </c:pt>
                <c:pt idx="34">
                  <c:v>26302</c:v>
                </c:pt>
                <c:pt idx="35">
                  <c:v>26303</c:v>
                </c:pt>
                <c:pt idx="36">
                  <c:v>26304</c:v>
                </c:pt>
                <c:pt idx="37">
                  <c:v>26305</c:v>
                </c:pt>
                <c:pt idx="38">
                  <c:v>26306</c:v>
                </c:pt>
                <c:pt idx="39">
                  <c:v>26307</c:v>
                </c:pt>
                <c:pt idx="40">
                  <c:v>26308</c:v>
                </c:pt>
                <c:pt idx="41">
                  <c:v>26309</c:v>
                </c:pt>
                <c:pt idx="42">
                  <c:v>26310</c:v>
                </c:pt>
                <c:pt idx="43">
                  <c:v>26311</c:v>
                </c:pt>
                <c:pt idx="44">
                  <c:v>26312</c:v>
                </c:pt>
                <c:pt idx="45">
                  <c:v>26313</c:v>
                </c:pt>
                <c:pt idx="46">
                  <c:v>26314</c:v>
                </c:pt>
                <c:pt idx="47">
                  <c:v>26315</c:v>
                </c:pt>
                <c:pt idx="48">
                  <c:v>26316</c:v>
                </c:pt>
                <c:pt idx="49">
                  <c:v>26317</c:v>
                </c:pt>
                <c:pt idx="50">
                  <c:v>26318</c:v>
                </c:pt>
                <c:pt idx="51">
                  <c:v>26319</c:v>
                </c:pt>
                <c:pt idx="52">
                  <c:v>26320</c:v>
                </c:pt>
                <c:pt idx="53">
                  <c:v>26321</c:v>
                </c:pt>
                <c:pt idx="54">
                  <c:v>26322</c:v>
                </c:pt>
                <c:pt idx="55">
                  <c:v>26323</c:v>
                </c:pt>
                <c:pt idx="56">
                  <c:v>26324</c:v>
                </c:pt>
                <c:pt idx="57">
                  <c:v>26325</c:v>
                </c:pt>
                <c:pt idx="58">
                  <c:v>26326</c:v>
                </c:pt>
                <c:pt idx="59">
                  <c:v>26327</c:v>
                </c:pt>
                <c:pt idx="60">
                  <c:v>26328</c:v>
                </c:pt>
                <c:pt idx="61">
                  <c:v>26329</c:v>
                </c:pt>
                <c:pt idx="62">
                  <c:v>26330</c:v>
                </c:pt>
                <c:pt idx="63">
                  <c:v>26331</c:v>
                </c:pt>
                <c:pt idx="64">
                  <c:v>26332</c:v>
                </c:pt>
                <c:pt idx="65">
                  <c:v>26333</c:v>
                </c:pt>
                <c:pt idx="66">
                  <c:v>26334</c:v>
                </c:pt>
                <c:pt idx="67">
                  <c:v>26335</c:v>
                </c:pt>
                <c:pt idx="68">
                  <c:v>26336</c:v>
                </c:pt>
                <c:pt idx="69">
                  <c:v>26337</c:v>
                </c:pt>
                <c:pt idx="70">
                  <c:v>26338</c:v>
                </c:pt>
                <c:pt idx="71">
                  <c:v>26339</c:v>
                </c:pt>
                <c:pt idx="72">
                  <c:v>26340</c:v>
                </c:pt>
                <c:pt idx="73">
                  <c:v>26341</c:v>
                </c:pt>
                <c:pt idx="74">
                  <c:v>26342</c:v>
                </c:pt>
                <c:pt idx="75">
                  <c:v>26343</c:v>
                </c:pt>
                <c:pt idx="76">
                  <c:v>26344</c:v>
                </c:pt>
                <c:pt idx="77">
                  <c:v>26345</c:v>
                </c:pt>
                <c:pt idx="78">
                  <c:v>26346</c:v>
                </c:pt>
                <c:pt idx="79">
                  <c:v>26347</c:v>
                </c:pt>
                <c:pt idx="80">
                  <c:v>26348</c:v>
                </c:pt>
                <c:pt idx="81">
                  <c:v>26349</c:v>
                </c:pt>
                <c:pt idx="82">
                  <c:v>26350</c:v>
                </c:pt>
                <c:pt idx="83">
                  <c:v>26351</c:v>
                </c:pt>
                <c:pt idx="84">
                  <c:v>26352</c:v>
                </c:pt>
                <c:pt idx="85">
                  <c:v>26353</c:v>
                </c:pt>
                <c:pt idx="86">
                  <c:v>26354</c:v>
                </c:pt>
                <c:pt idx="87">
                  <c:v>26355</c:v>
                </c:pt>
                <c:pt idx="88">
                  <c:v>26356</c:v>
                </c:pt>
                <c:pt idx="89">
                  <c:v>26357</c:v>
                </c:pt>
                <c:pt idx="90">
                  <c:v>26358</c:v>
                </c:pt>
                <c:pt idx="91">
                  <c:v>26359</c:v>
                </c:pt>
                <c:pt idx="92">
                  <c:v>26360</c:v>
                </c:pt>
                <c:pt idx="93">
                  <c:v>26361</c:v>
                </c:pt>
                <c:pt idx="94">
                  <c:v>26362</c:v>
                </c:pt>
                <c:pt idx="95">
                  <c:v>26363</c:v>
                </c:pt>
                <c:pt idx="96">
                  <c:v>26364</c:v>
                </c:pt>
                <c:pt idx="97">
                  <c:v>26365</c:v>
                </c:pt>
                <c:pt idx="98">
                  <c:v>26366</c:v>
                </c:pt>
                <c:pt idx="99">
                  <c:v>26367</c:v>
                </c:pt>
                <c:pt idx="100">
                  <c:v>26368</c:v>
                </c:pt>
                <c:pt idx="101">
                  <c:v>26369</c:v>
                </c:pt>
                <c:pt idx="102">
                  <c:v>26370</c:v>
                </c:pt>
                <c:pt idx="103">
                  <c:v>26371</c:v>
                </c:pt>
                <c:pt idx="104">
                  <c:v>26372</c:v>
                </c:pt>
                <c:pt idx="105">
                  <c:v>26373</c:v>
                </c:pt>
                <c:pt idx="106">
                  <c:v>26374</c:v>
                </c:pt>
                <c:pt idx="107">
                  <c:v>26375</c:v>
                </c:pt>
                <c:pt idx="108">
                  <c:v>26376</c:v>
                </c:pt>
                <c:pt idx="109">
                  <c:v>26377</c:v>
                </c:pt>
                <c:pt idx="110">
                  <c:v>26378</c:v>
                </c:pt>
                <c:pt idx="111">
                  <c:v>26379</c:v>
                </c:pt>
                <c:pt idx="112">
                  <c:v>26380</c:v>
                </c:pt>
                <c:pt idx="113">
                  <c:v>26381</c:v>
                </c:pt>
                <c:pt idx="114">
                  <c:v>26382</c:v>
                </c:pt>
                <c:pt idx="115">
                  <c:v>26383</c:v>
                </c:pt>
                <c:pt idx="116">
                  <c:v>26384</c:v>
                </c:pt>
                <c:pt idx="117">
                  <c:v>26385</c:v>
                </c:pt>
                <c:pt idx="118">
                  <c:v>26386</c:v>
                </c:pt>
                <c:pt idx="119">
                  <c:v>26387</c:v>
                </c:pt>
                <c:pt idx="120">
                  <c:v>26388</c:v>
                </c:pt>
                <c:pt idx="121">
                  <c:v>26389</c:v>
                </c:pt>
              </c:numCache>
            </c:numRef>
          </c:xVal>
          <c:yVal>
            <c:numRef>
              <c:f>'кривые спада (2)'!$E$64:$E$185</c:f>
              <c:numCache>
                <c:formatCode>General</c:formatCode>
                <c:ptCount val="122"/>
                <c:pt idx="0">
                  <c:v>54</c:v>
                </c:pt>
                <c:pt idx="1">
                  <c:v>54</c:v>
                </c:pt>
                <c:pt idx="2">
                  <c:v>53</c:v>
                </c:pt>
                <c:pt idx="3">
                  <c:v>53</c:v>
                </c:pt>
                <c:pt idx="4">
                  <c:v>52</c:v>
                </c:pt>
                <c:pt idx="5">
                  <c:v>52</c:v>
                </c:pt>
                <c:pt idx="6">
                  <c:v>51</c:v>
                </c:pt>
                <c:pt idx="7">
                  <c:v>51</c:v>
                </c:pt>
                <c:pt idx="8">
                  <c:v>50</c:v>
                </c:pt>
                <c:pt idx="9">
                  <c:v>50</c:v>
                </c:pt>
                <c:pt idx="10">
                  <c:v>49</c:v>
                </c:pt>
                <c:pt idx="11">
                  <c:v>49</c:v>
                </c:pt>
                <c:pt idx="12">
                  <c:v>48</c:v>
                </c:pt>
                <c:pt idx="13">
                  <c:v>48</c:v>
                </c:pt>
                <c:pt idx="14">
                  <c:v>47</c:v>
                </c:pt>
                <c:pt idx="15">
                  <c:v>47</c:v>
                </c:pt>
                <c:pt idx="16">
                  <c:v>46</c:v>
                </c:pt>
                <c:pt idx="17">
                  <c:v>46</c:v>
                </c:pt>
                <c:pt idx="18">
                  <c:v>46</c:v>
                </c:pt>
                <c:pt idx="19">
                  <c:v>45</c:v>
                </c:pt>
                <c:pt idx="20">
                  <c:v>45</c:v>
                </c:pt>
                <c:pt idx="21">
                  <c:v>44</c:v>
                </c:pt>
                <c:pt idx="22">
                  <c:v>44</c:v>
                </c:pt>
                <c:pt idx="23">
                  <c:v>44</c:v>
                </c:pt>
                <c:pt idx="24">
                  <c:v>43</c:v>
                </c:pt>
                <c:pt idx="25">
                  <c:v>43</c:v>
                </c:pt>
                <c:pt idx="26">
                  <c:v>43</c:v>
                </c:pt>
                <c:pt idx="27">
                  <c:v>42</c:v>
                </c:pt>
                <c:pt idx="28">
                  <c:v>42</c:v>
                </c:pt>
                <c:pt idx="29">
                  <c:v>42</c:v>
                </c:pt>
                <c:pt idx="30">
                  <c:v>41</c:v>
                </c:pt>
                <c:pt idx="31">
                  <c:v>41</c:v>
                </c:pt>
                <c:pt idx="32">
                  <c:v>41</c:v>
                </c:pt>
                <c:pt idx="33">
                  <c:v>41</c:v>
                </c:pt>
                <c:pt idx="34">
                  <c:v>40</c:v>
                </c:pt>
                <c:pt idx="35">
                  <c:v>40</c:v>
                </c:pt>
                <c:pt idx="36">
                  <c:v>40</c:v>
                </c:pt>
                <c:pt idx="37">
                  <c:v>39</c:v>
                </c:pt>
                <c:pt idx="38">
                  <c:v>39</c:v>
                </c:pt>
                <c:pt idx="39">
                  <c:v>38</c:v>
                </c:pt>
                <c:pt idx="40">
                  <c:v>38</c:v>
                </c:pt>
                <c:pt idx="41">
                  <c:v>38</c:v>
                </c:pt>
                <c:pt idx="42">
                  <c:v>37</c:v>
                </c:pt>
                <c:pt idx="43">
                  <c:v>37</c:v>
                </c:pt>
                <c:pt idx="44">
                  <c:v>37</c:v>
                </c:pt>
                <c:pt idx="45">
                  <c:v>36</c:v>
                </c:pt>
                <c:pt idx="46">
                  <c:v>36</c:v>
                </c:pt>
                <c:pt idx="47">
                  <c:v>36</c:v>
                </c:pt>
                <c:pt idx="48">
                  <c:v>35</c:v>
                </c:pt>
                <c:pt idx="49">
                  <c:v>35</c:v>
                </c:pt>
                <c:pt idx="50">
                  <c:v>35</c:v>
                </c:pt>
                <c:pt idx="51">
                  <c:v>35</c:v>
                </c:pt>
                <c:pt idx="52">
                  <c:v>34</c:v>
                </c:pt>
                <c:pt idx="53">
                  <c:v>34</c:v>
                </c:pt>
                <c:pt idx="54">
                  <c:v>34</c:v>
                </c:pt>
                <c:pt idx="55">
                  <c:v>34</c:v>
                </c:pt>
                <c:pt idx="56">
                  <c:v>34</c:v>
                </c:pt>
                <c:pt idx="57">
                  <c:v>34</c:v>
                </c:pt>
                <c:pt idx="58">
                  <c:v>33</c:v>
                </c:pt>
                <c:pt idx="59">
                  <c:v>33</c:v>
                </c:pt>
                <c:pt idx="60">
                  <c:v>33</c:v>
                </c:pt>
                <c:pt idx="61">
                  <c:v>33</c:v>
                </c:pt>
                <c:pt idx="62">
                  <c:v>33</c:v>
                </c:pt>
                <c:pt idx="63">
                  <c:v>32</c:v>
                </c:pt>
                <c:pt idx="64">
                  <c:v>32</c:v>
                </c:pt>
                <c:pt idx="65">
                  <c:v>32</c:v>
                </c:pt>
                <c:pt idx="66">
                  <c:v>32</c:v>
                </c:pt>
                <c:pt idx="67">
                  <c:v>32</c:v>
                </c:pt>
                <c:pt idx="68">
                  <c:v>32</c:v>
                </c:pt>
                <c:pt idx="69">
                  <c:v>31</c:v>
                </c:pt>
                <c:pt idx="70">
                  <c:v>31</c:v>
                </c:pt>
                <c:pt idx="71">
                  <c:v>31</c:v>
                </c:pt>
                <c:pt idx="72">
                  <c:v>31</c:v>
                </c:pt>
                <c:pt idx="73">
                  <c:v>31</c:v>
                </c:pt>
                <c:pt idx="74">
                  <c:v>31</c:v>
                </c:pt>
                <c:pt idx="75">
                  <c:v>30</c:v>
                </c:pt>
                <c:pt idx="76">
                  <c:v>30</c:v>
                </c:pt>
                <c:pt idx="77">
                  <c:v>30</c:v>
                </c:pt>
                <c:pt idx="78">
                  <c:v>30</c:v>
                </c:pt>
                <c:pt idx="79">
                  <c:v>30</c:v>
                </c:pt>
                <c:pt idx="80">
                  <c:v>30</c:v>
                </c:pt>
                <c:pt idx="81">
                  <c:v>30</c:v>
                </c:pt>
                <c:pt idx="82">
                  <c:v>29</c:v>
                </c:pt>
                <c:pt idx="83">
                  <c:v>29</c:v>
                </c:pt>
                <c:pt idx="84">
                  <c:v>29</c:v>
                </c:pt>
                <c:pt idx="85">
                  <c:v>29</c:v>
                </c:pt>
                <c:pt idx="86">
                  <c:v>29</c:v>
                </c:pt>
                <c:pt idx="87">
                  <c:v>29</c:v>
                </c:pt>
                <c:pt idx="88">
                  <c:v>29</c:v>
                </c:pt>
                <c:pt idx="89">
                  <c:v>28</c:v>
                </c:pt>
                <c:pt idx="90">
                  <c:v>28</c:v>
                </c:pt>
                <c:pt idx="91">
                  <c:v>28</c:v>
                </c:pt>
                <c:pt idx="92">
                  <c:v>28</c:v>
                </c:pt>
                <c:pt idx="93">
                  <c:v>28</c:v>
                </c:pt>
                <c:pt idx="94">
                  <c:v>28</c:v>
                </c:pt>
                <c:pt idx="95">
                  <c:v>28</c:v>
                </c:pt>
                <c:pt idx="96">
                  <c:v>28</c:v>
                </c:pt>
                <c:pt idx="97">
                  <c:v>28</c:v>
                </c:pt>
                <c:pt idx="98">
                  <c:v>28</c:v>
                </c:pt>
                <c:pt idx="99">
                  <c:v>28</c:v>
                </c:pt>
                <c:pt idx="100">
                  <c:v>28</c:v>
                </c:pt>
                <c:pt idx="101">
                  <c:v>27</c:v>
                </c:pt>
                <c:pt idx="102">
                  <c:v>27</c:v>
                </c:pt>
                <c:pt idx="103">
                  <c:v>27</c:v>
                </c:pt>
                <c:pt idx="104">
                  <c:v>27</c:v>
                </c:pt>
                <c:pt idx="105">
                  <c:v>27</c:v>
                </c:pt>
                <c:pt idx="106">
                  <c:v>27</c:v>
                </c:pt>
                <c:pt idx="107">
                  <c:v>27</c:v>
                </c:pt>
                <c:pt idx="108">
                  <c:v>27</c:v>
                </c:pt>
                <c:pt idx="109">
                  <c:v>27</c:v>
                </c:pt>
                <c:pt idx="110">
                  <c:v>27</c:v>
                </c:pt>
                <c:pt idx="111">
                  <c:v>27</c:v>
                </c:pt>
                <c:pt idx="112">
                  <c:v>27</c:v>
                </c:pt>
                <c:pt idx="113">
                  <c:v>27</c:v>
                </c:pt>
                <c:pt idx="114">
                  <c:v>27</c:v>
                </c:pt>
                <c:pt idx="115">
                  <c:v>27</c:v>
                </c:pt>
                <c:pt idx="116">
                  <c:v>27</c:v>
                </c:pt>
                <c:pt idx="117">
                  <c:v>27</c:v>
                </c:pt>
                <c:pt idx="118">
                  <c:v>27</c:v>
                </c:pt>
                <c:pt idx="119">
                  <c:v>27</c:v>
                </c:pt>
                <c:pt idx="120">
                  <c:v>27</c:v>
                </c:pt>
                <c:pt idx="121">
                  <c:v>28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C5F-4F82-92D2-E261BCA1F90B}"/>
            </c:ext>
          </c:extLst>
        </c:ser>
        <c:ser>
          <c:idx val="3"/>
          <c:order val="3"/>
          <c:tx>
            <c:strRef>
              <c:f>'кривые спада (2)'!$F$2</c:f>
              <c:strCache>
                <c:ptCount val="1"/>
                <c:pt idx="0">
                  <c:v>100-0</c:v>
                </c:pt>
              </c:strCache>
            </c:strRef>
          </c:tx>
          <c:marker>
            <c:symbol val="none"/>
          </c:marker>
          <c:xVal>
            <c:numRef>
              <c:f>'кривые спада (2)'!$A$64:$A$185</c:f>
              <c:numCache>
                <c:formatCode>m/d/yyyy</c:formatCode>
                <c:ptCount val="122"/>
                <c:pt idx="0">
                  <c:v>26268</c:v>
                </c:pt>
                <c:pt idx="1">
                  <c:v>26269</c:v>
                </c:pt>
                <c:pt idx="2">
                  <c:v>26270</c:v>
                </c:pt>
                <c:pt idx="3">
                  <c:v>26271</c:v>
                </c:pt>
                <c:pt idx="4">
                  <c:v>26272</c:v>
                </c:pt>
                <c:pt idx="5">
                  <c:v>26273</c:v>
                </c:pt>
                <c:pt idx="6">
                  <c:v>26274</c:v>
                </c:pt>
                <c:pt idx="7">
                  <c:v>26275</c:v>
                </c:pt>
                <c:pt idx="8">
                  <c:v>26276</c:v>
                </c:pt>
                <c:pt idx="9">
                  <c:v>26277</c:v>
                </c:pt>
                <c:pt idx="10">
                  <c:v>26278</c:v>
                </c:pt>
                <c:pt idx="11">
                  <c:v>26279</c:v>
                </c:pt>
                <c:pt idx="12">
                  <c:v>26280</c:v>
                </c:pt>
                <c:pt idx="13">
                  <c:v>26281</c:v>
                </c:pt>
                <c:pt idx="14">
                  <c:v>26282</c:v>
                </c:pt>
                <c:pt idx="15">
                  <c:v>26283</c:v>
                </c:pt>
                <c:pt idx="16">
                  <c:v>26284</c:v>
                </c:pt>
                <c:pt idx="17">
                  <c:v>26285</c:v>
                </c:pt>
                <c:pt idx="18">
                  <c:v>26286</c:v>
                </c:pt>
                <c:pt idx="19">
                  <c:v>26287</c:v>
                </c:pt>
                <c:pt idx="20">
                  <c:v>26288</c:v>
                </c:pt>
                <c:pt idx="21">
                  <c:v>26289</c:v>
                </c:pt>
                <c:pt idx="22">
                  <c:v>26290</c:v>
                </c:pt>
                <c:pt idx="23">
                  <c:v>26291</c:v>
                </c:pt>
                <c:pt idx="24">
                  <c:v>26292</c:v>
                </c:pt>
                <c:pt idx="25">
                  <c:v>26293</c:v>
                </c:pt>
                <c:pt idx="26">
                  <c:v>26294</c:v>
                </c:pt>
                <c:pt idx="27">
                  <c:v>26295</c:v>
                </c:pt>
                <c:pt idx="28">
                  <c:v>26296</c:v>
                </c:pt>
                <c:pt idx="29">
                  <c:v>26297</c:v>
                </c:pt>
                <c:pt idx="30">
                  <c:v>26298</c:v>
                </c:pt>
                <c:pt idx="31">
                  <c:v>26299</c:v>
                </c:pt>
                <c:pt idx="32">
                  <c:v>26300</c:v>
                </c:pt>
                <c:pt idx="33">
                  <c:v>26301</c:v>
                </c:pt>
                <c:pt idx="34">
                  <c:v>26302</c:v>
                </c:pt>
                <c:pt idx="35">
                  <c:v>26303</c:v>
                </c:pt>
                <c:pt idx="36">
                  <c:v>26304</c:v>
                </c:pt>
                <c:pt idx="37">
                  <c:v>26305</c:v>
                </c:pt>
                <c:pt idx="38">
                  <c:v>26306</c:v>
                </c:pt>
                <c:pt idx="39">
                  <c:v>26307</c:v>
                </c:pt>
                <c:pt idx="40">
                  <c:v>26308</c:v>
                </c:pt>
                <c:pt idx="41">
                  <c:v>26309</c:v>
                </c:pt>
                <c:pt idx="42">
                  <c:v>26310</c:v>
                </c:pt>
                <c:pt idx="43">
                  <c:v>26311</c:v>
                </c:pt>
                <c:pt idx="44">
                  <c:v>26312</c:v>
                </c:pt>
                <c:pt idx="45">
                  <c:v>26313</c:v>
                </c:pt>
                <c:pt idx="46">
                  <c:v>26314</c:v>
                </c:pt>
                <c:pt idx="47">
                  <c:v>26315</c:v>
                </c:pt>
                <c:pt idx="48">
                  <c:v>26316</c:v>
                </c:pt>
                <c:pt idx="49">
                  <c:v>26317</c:v>
                </c:pt>
                <c:pt idx="50">
                  <c:v>26318</c:v>
                </c:pt>
                <c:pt idx="51">
                  <c:v>26319</c:v>
                </c:pt>
                <c:pt idx="52">
                  <c:v>26320</c:v>
                </c:pt>
                <c:pt idx="53">
                  <c:v>26321</c:v>
                </c:pt>
                <c:pt idx="54">
                  <c:v>26322</c:v>
                </c:pt>
                <c:pt idx="55">
                  <c:v>26323</c:v>
                </c:pt>
                <c:pt idx="56">
                  <c:v>26324</c:v>
                </c:pt>
                <c:pt idx="57">
                  <c:v>26325</c:v>
                </c:pt>
                <c:pt idx="58">
                  <c:v>26326</c:v>
                </c:pt>
                <c:pt idx="59">
                  <c:v>26327</c:v>
                </c:pt>
                <c:pt idx="60">
                  <c:v>26328</c:v>
                </c:pt>
                <c:pt idx="61">
                  <c:v>26329</c:v>
                </c:pt>
                <c:pt idx="62">
                  <c:v>26330</c:v>
                </c:pt>
                <c:pt idx="63">
                  <c:v>26331</c:v>
                </c:pt>
                <c:pt idx="64">
                  <c:v>26332</c:v>
                </c:pt>
                <c:pt idx="65">
                  <c:v>26333</c:v>
                </c:pt>
                <c:pt idx="66">
                  <c:v>26334</c:v>
                </c:pt>
                <c:pt idx="67">
                  <c:v>26335</c:v>
                </c:pt>
                <c:pt idx="68">
                  <c:v>26336</c:v>
                </c:pt>
                <c:pt idx="69">
                  <c:v>26337</c:v>
                </c:pt>
                <c:pt idx="70">
                  <c:v>26338</c:v>
                </c:pt>
                <c:pt idx="71">
                  <c:v>26339</c:v>
                </c:pt>
                <c:pt idx="72">
                  <c:v>26340</c:v>
                </c:pt>
                <c:pt idx="73">
                  <c:v>26341</c:v>
                </c:pt>
                <c:pt idx="74">
                  <c:v>26342</c:v>
                </c:pt>
                <c:pt idx="75">
                  <c:v>26343</c:v>
                </c:pt>
                <c:pt idx="76">
                  <c:v>26344</c:v>
                </c:pt>
                <c:pt idx="77">
                  <c:v>26345</c:v>
                </c:pt>
                <c:pt idx="78">
                  <c:v>26346</c:v>
                </c:pt>
                <c:pt idx="79">
                  <c:v>26347</c:v>
                </c:pt>
                <c:pt idx="80">
                  <c:v>26348</c:v>
                </c:pt>
                <c:pt idx="81">
                  <c:v>26349</c:v>
                </c:pt>
                <c:pt idx="82">
                  <c:v>26350</c:v>
                </c:pt>
                <c:pt idx="83">
                  <c:v>26351</c:v>
                </c:pt>
                <c:pt idx="84">
                  <c:v>26352</c:v>
                </c:pt>
                <c:pt idx="85">
                  <c:v>26353</c:v>
                </c:pt>
                <c:pt idx="86">
                  <c:v>26354</c:v>
                </c:pt>
                <c:pt idx="87">
                  <c:v>26355</c:v>
                </c:pt>
                <c:pt idx="88">
                  <c:v>26356</c:v>
                </c:pt>
                <c:pt idx="89">
                  <c:v>26357</c:v>
                </c:pt>
                <c:pt idx="90">
                  <c:v>26358</c:v>
                </c:pt>
                <c:pt idx="91">
                  <c:v>26359</c:v>
                </c:pt>
                <c:pt idx="92">
                  <c:v>26360</c:v>
                </c:pt>
                <c:pt idx="93">
                  <c:v>26361</c:v>
                </c:pt>
                <c:pt idx="94">
                  <c:v>26362</c:v>
                </c:pt>
                <c:pt idx="95">
                  <c:v>26363</c:v>
                </c:pt>
                <c:pt idx="96">
                  <c:v>26364</c:v>
                </c:pt>
                <c:pt idx="97">
                  <c:v>26365</c:v>
                </c:pt>
                <c:pt idx="98">
                  <c:v>26366</c:v>
                </c:pt>
                <c:pt idx="99">
                  <c:v>26367</c:v>
                </c:pt>
                <c:pt idx="100">
                  <c:v>26368</c:v>
                </c:pt>
                <c:pt idx="101">
                  <c:v>26369</c:v>
                </c:pt>
                <c:pt idx="102">
                  <c:v>26370</c:v>
                </c:pt>
                <c:pt idx="103">
                  <c:v>26371</c:v>
                </c:pt>
                <c:pt idx="104">
                  <c:v>26372</c:v>
                </c:pt>
                <c:pt idx="105">
                  <c:v>26373</c:v>
                </c:pt>
                <c:pt idx="106">
                  <c:v>26374</c:v>
                </c:pt>
                <c:pt idx="107">
                  <c:v>26375</c:v>
                </c:pt>
                <c:pt idx="108">
                  <c:v>26376</c:v>
                </c:pt>
                <c:pt idx="109">
                  <c:v>26377</c:v>
                </c:pt>
                <c:pt idx="110">
                  <c:v>26378</c:v>
                </c:pt>
                <c:pt idx="111">
                  <c:v>26379</c:v>
                </c:pt>
                <c:pt idx="112">
                  <c:v>26380</c:v>
                </c:pt>
                <c:pt idx="113">
                  <c:v>26381</c:v>
                </c:pt>
                <c:pt idx="114">
                  <c:v>26382</c:v>
                </c:pt>
                <c:pt idx="115">
                  <c:v>26383</c:v>
                </c:pt>
                <c:pt idx="116">
                  <c:v>26384</c:v>
                </c:pt>
                <c:pt idx="117">
                  <c:v>26385</c:v>
                </c:pt>
                <c:pt idx="118">
                  <c:v>26386</c:v>
                </c:pt>
                <c:pt idx="119">
                  <c:v>26387</c:v>
                </c:pt>
                <c:pt idx="120">
                  <c:v>26388</c:v>
                </c:pt>
                <c:pt idx="121">
                  <c:v>26389</c:v>
                </c:pt>
              </c:numCache>
            </c:numRef>
          </c:xVal>
          <c:yVal>
            <c:numRef>
              <c:f>'кривые спада (2)'!$F$64:$F$185</c:f>
              <c:numCache>
                <c:formatCode>General</c:formatCode>
                <c:ptCount val="122"/>
                <c:pt idx="0">
                  <c:v>44</c:v>
                </c:pt>
                <c:pt idx="1">
                  <c:v>44</c:v>
                </c:pt>
                <c:pt idx="2">
                  <c:v>44</c:v>
                </c:pt>
                <c:pt idx="3">
                  <c:v>44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42</c:v>
                </c:pt>
                <c:pt idx="10">
                  <c:v>42</c:v>
                </c:pt>
                <c:pt idx="11">
                  <c:v>42</c:v>
                </c:pt>
                <c:pt idx="12">
                  <c:v>41</c:v>
                </c:pt>
                <c:pt idx="13">
                  <c:v>41</c:v>
                </c:pt>
                <c:pt idx="14">
                  <c:v>41</c:v>
                </c:pt>
                <c:pt idx="15">
                  <c:v>41</c:v>
                </c:pt>
                <c:pt idx="16">
                  <c:v>40</c:v>
                </c:pt>
                <c:pt idx="17">
                  <c:v>40</c:v>
                </c:pt>
                <c:pt idx="18">
                  <c:v>40</c:v>
                </c:pt>
                <c:pt idx="19">
                  <c:v>39</c:v>
                </c:pt>
                <c:pt idx="20">
                  <c:v>39</c:v>
                </c:pt>
                <c:pt idx="21">
                  <c:v>39</c:v>
                </c:pt>
                <c:pt idx="22">
                  <c:v>39</c:v>
                </c:pt>
                <c:pt idx="23">
                  <c:v>39</c:v>
                </c:pt>
                <c:pt idx="24">
                  <c:v>38</c:v>
                </c:pt>
                <c:pt idx="25">
                  <c:v>38</c:v>
                </c:pt>
                <c:pt idx="26">
                  <c:v>38</c:v>
                </c:pt>
                <c:pt idx="27">
                  <c:v>38</c:v>
                </c:pt>
                <c:pt idx="28">
                  <c:v>38</c:v>
                </c:pt>
                <c:pt idx="29">
                  <c:v>37</c:v>
                </c:pt>
                <c:pt idx="30">
                  <c:v>37</c:v>
                </c:pt>
                <c:pt idx="31">
                  <c:v>37</c:v>
                </c:pt>
                <c:pt idx="32">
                  <c:v>37</c:v>
                </c:pt>
                <c:pt idx="33">
                  <c:v>37</c:v>
                </c:pt>
                <c:pt idx="34">
                  <c:v>36</c:v>
                </c:pt>
                <c:pt idx="35">
                  <c:v>36</c:v>
                </c:pt>
                <c:pt idx="36">
                  <c:v>36</c:v>
                </c:pt>
                <c:pt idx="37">
                  <c:v>36</c:v>
                </c:pt>
                <c:pt idx="38">
                  <c:v>35</c:v>
                </c:pt>
                <c:pt idx="39">
                  <c:v>35</c:v>
                </c:pt>
                <c:pt idx="40">
                  <c:v>35</c:v>
                </c:pt>
                <c:pt idx="41">
                  <c:v>34</c:v>
                </c:pt>
                <c:pt idx="42">
                  <c:v>34</c:v>
                </c:pt>
                <c:pt idx="43">
                  <c:v>34</c:v>
                </c:pt>
                <c:pt idx="44">
                  <c:v>34</c:v>
                </c:pt>
                <c:pt idx="45">
                  <c:v>34</c:v>
                </c:pt>
                <c:pt idx="46">
                  <c:v>33</c:v>
                </c:pt>
                <c:pt idx="47">
                  <c:v>33</c:v>
                </c:pt>
                <c:pt idx="48">
                  <c:v>33</c:v>
                </c:pt>
                <c:pt idx="49">
                  <c:v>33</c:v>
                </c:pt>
                <c:pt idx="50">
                  <c:v>33</c:v>
                </c:pt>
                <c:pt idx="51">
                  <c:v>32</c:v>
                </c:pt>
                <c:pt idx="52">
                  <c:v>32</c:v>
                </c:pt>
                <c:pt idx="53">
                  <c:v>32</c:v>
                </c:pt>
                <c:pt idx="54">
                  <c:v>32</c:v>
                </c:pt>
                <c:pt idx="55">
                  <c:v>31</c:v>
                </c:pt>
                <c:pt idx="56">
                  <c:v>31</c:v>
                </c:pt>
                <c:pt idx="57">
                  <c:v>31</c:v>
                </c:pt>
                <c:pt idx="58">
                  <c:v>31</c:v>
                </c:pt>
                <c:pt idx="59">
                  <c:v>31</c:v>
                </c:pt>
                <c:pt idx="60">
                  <c:v>30</c:v>
                </c:pt>
                <c:pt idx="61">
                  <c:v>30</c:v>
                </c:pt>
                <c:pt idx="62">
                  <c:v>30</c:v>
                </c:pt>
                <c:pt idx="63">
                  <c:v>30</c:v>
                </c:pt>
                <c:pt idx="64">
                  <c:v>29</c:v>
                </c:pt>
                <c:pt idx="65">
                  <c:v>29</c:v>
                </c:pt>
                <c:pt idx="66">
                  <c:v>29</c:v>
                </c:pt>
                <c:pt idx="67">
                  <c:v>29</c:v>
                </c:pt>
                <c:pt idx="68">
                  <c:v>28</c:v>
                </c:pt>
                <c:pt idx="69">
                  <c:v>28</c:v>
                </c:pt>
                <c:pt idx="70">
                  <c:v>28</c:v>
                </c:pt>
                <c:pt idx="71">
                  <c:v>28</c:v>
                </c:pt>
                <c:pt idx="72">
                  <c:v>27</c:v>
                </c:pt>
                <c:pt idx="73">
                  <c:v>27</c:v>
                </c:pt>
                <c:pt idx="74">
                  <c:v>27</c:v>
                </c:pt>
                <c:pt idx="75">
                  <c:v>27</c:v>
                </c:pt>
                <c:pt idx="76">
                  <c:v>27</c:v>
                </c:pt>
                <c:pt idx="77">
                  <c:v>26</c:v>
                </c:pt>
                <c:pt idx="78">
                  <c:v>26</c:v>
                </c:pt>
                <c:pt idx="79">
                  <c:v>26</c:v>
                </c:pt>
                <c:pt idx="80">
                  <c:v>26</c:v>
                </c:pt>
                <c:pt idx="81">
                  <c:v>26</c:v>
                </c:pt>
                <c:pt idx="82">
                  <c:v>26</c:v>
                </c:pt>
                <c:pt idx="83">
                  <c:v>26</c:v>
                </c:pt>
                <c:pt idx="84">
                  <c:v>26</c:v>
                </c:pt>
                <c:pt idx="85">
                  <c:v>25</c:v>
                </c:pt>
                <c:pt idx="86">
                  <c:v>25</c:v>
                </c:pt>
                <c:pt idx="87">
                  <c:v>25</c:v>
                </c:pt>
                <c:pt idx="88">
                  <c:v>25</c:v>
                </c:pt>
                <c:pt idx="89">
                  <c:v>25</c:v>
                </c:pt>
                <c:pt idx="90">
                  <c:v>25</c:v>
                </c:pt>
                <c:pt idx="91">
                  <c:v>25</c:v>
                </c:pt>
                <c:pt idx="92">
                  <c:v>25</c:v>
                </c:pt>
                <c:pt idx="93">
                  <c:v>25</c:v>
                </c:pt>
                <c:pt idx="94">
                  <c:v>25</c:v>
                </c:pt>
                <c:pt idx="95">
                  <c:v>25</c:v>
                </c:pt>
                <c:pt idx="96">
                  <c:v>24</c:v>
                </c:pt>
                <c:pt idx="97">
                  <c:v>24</c:v>
                </c:pt>
                <c:pt idx="98">
                  <c:v>24</c:v>
                </c:pt>
                <c:pt idx="99">
                  <c:v>24</c:v>
                </c:pt>
                <c:pt idx="100">
                  <c:v>24</c:v>
                </c:pt>
                <c:pt idx="101">
                  <c:v>24</c:v>
                </c:pt>
                <c:pt idx="102">
                  <c:v>24</c:v>
                </c:pt>
                <c:pt idx="103">
                  <c:v>24</c:v>
                </c:pt>
                <c:pt idx="104">
                  <c:v>24</c:v>
                </c:pt>
                <c:pt idx="105">
                  <c:v>24</c:v>
                </c:pt>
                <c:pt idx="106">
                  <c:v>24</c:v>
                </c:pt>
                <c:pt idx="107">
                  <c:v>24</c:v>
                </c:pt>
                <c:pt idx="108">
                  <c:v>24</c:v>
                </c:pt>
                <c:pt idx="109">
                  <c:v>24</c:v>
                </c:pt>
                <c:pt idx="110">
                  <c:v>24</c:v>
                </c:pt>
                <c:pt idx="111">
                  <c:v>25</c:v>
                </c:pt>
                <c:pt idx="112">
                  <c:v>25</c:v>
                </c:pt>
                <c:pt idx="113">
                  <c:v>25</c:v>
                </c:pt>
                <c:pt idx="114">
                  <c:v>25</c:v>
                </c:pt>
                <c:pt idx="115">
                  <c:v>25</c:v>
                </c:pt>
                <c:pt idx="116">
                  <c:v>25</c:v>
                </c:pt>
                <c:pt idx="117">
                  <c:v>26</c:v>
                </c:pt>
                <c:pt idx="118">
                  <c:v>26</c:v>
                </c:pt>
                <c:pt idx="119">
                  <c:v>26</c:v>
                </c:pt>
                <c:pt idx="120">
                  <c:v>26</c:v>
                </c:pt>
                <c:pt idx="121">
                  <c:v>27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C5F-4F82-92D2-E261BCA1F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63488"/>
        <c:axId val="34065024"/>
      </c:scatterChart>
      <c:valAx>
        <c:axId val="34063488"/>
        <c:scaling>
          <c:orientation val="minMax"/>
          <c:max val="26389"/>
          <c:min val="26299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crossAx val="34065024"/>
        <c:crosses val="autoZero"/>
        <c:crossBetween val="midCat"/>
        <c:majorUnit val="15"/>
      </c:valAx>
      <c:valAx>
        <c:axId val="34065024"/>
        <c:scaling>
          <c:orientation val="minMax"/>
          <c:max val="80"/>
          <c:min val="0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ru-RU" b="0" dirty="0"/>
                  <a:t>м</a:t>
                </a:r>
                <a:r>
                  <a:rPr lang="ru-RU" b="0" baseline="30000" dirty="0"/>
                  <a:t>3</a:t>
                </a:r>
                <a:r>
                  <a:rPr lang="ru-RU" b="0" dirty="0"/>
                  <a:t>/с</a:t>
                </a:r>
              </a:p>
            </c:rich>
          </c:tx>
          <c:layout>
            <c:manualLayout>
              <c:xMode val="edge"/>
              <c:yMode val="edge"/>
              <c:x val="9.3274625468964992E-2"/>
              <c:y val="3.2951984126984128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4063488"/>
        <c:crosses val="autoZero"/>
        <c:crossBetween val="midCat"/>
        <c:majorUnit val="2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ru-RU" sz="1000" dirty="0" err="1"/>
              <a:t>р.Верхняя</a:t>
            </a:r>
            <a:r>
              <a:rPr lang="ru-RU" sz="1000" dirty="0"/>
              <a:t> Ангара – </a:t>
            </a:r>
            <a:r>
              <a:rPr lang="ru-RU" sz="1000" dirty="0" err="1"/>
              <a:t>с.Верхняя</a:t>
            </a:r>
            <a:r>
              <a:rPr lang="ru-RU" sz="1000" dirty="0"/>
              <a:t> Заимка</a:t>
            </a:r>
          </a:p>
        </c:rich>
      </c:tx>
      <c:layout>
        <c:manualLayout>
          <c:xMode val="edge"/>
          <c:yMode val="edge"/>
          <c:x val="0.2379583333333333"/>
          <c:y val="5.965595238095237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5566666666666666E-2"/>
          <c:y val="0.17464126984126985"/>
          <c:w val="0.83507416666666667"/>
          <c:h val="0.68418055555555557"/>
        </c:manualLayout>
      </c:layout>
      <c:scatterChart>
        <c:scatterStyle val="lineMarker"/>
        <c:varyColors val="0"/>
        <c:ser>
          <c:idx val="0"/>
          <c:order val="0"/>
          <c:tx>
            <c:strRef>
              <c:f>'кривые спада (2)'!$K$2</c:f>
              <c:strCache>
                <c:ptCount val="1"/>
                <c:pt idx="0">
                  <c:v>500-400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(2)'!$A$3:$A$94</c:f>
              <c:numCache>
                <c:formatCode>m/d/yyyy</c:formatCode>
                <c:ptCount val="92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</c:numCache>
            </c:numRef>
          </c:xVal>
          <c:yVal>
            <c:numRef>
              <c:f>'кривые спада (2)'!$K$3:$K$94</c:f>
              <c:numCache>
                <c:formatCode>0</c:formatCode>
                <c:ptCount val="92"/>
                <c:pt idx="0">
                  <c:v>440</c:v>
                </c:pt>
                <c:pt idx="1">
                  <c:v>433</c:v>
                </c:pt>
                <c:pt idx="2">
                  <c:v>427</c:v>
                </c:pt>
                <c:pt idx="3">
                  <c:v>422.2</c:v>
                </c:pt>
                <c:pt idx="4">
                  <c:v>415.2</c:v>
                </c:pt>
                <c:pt idx="5">
                  <c:v>407.8</c:v>
                </c:pt>
                <c:pt idx="6">
                  <c:v>403.4</c:v>
                </c:pt>
                <c:pt idx="7">
                  <c:v>398</c:v>
                </c:pt>
                <c:pt idx="8">
                  <c:v>388.8</c:v>
                </c:pt>
                <c:pt idx="9">
                  <c:v>385.6</c:v>
                </c:pt>
                <c:pt idx="10">
                  <c:v>378.2</c:v>
                </c:pt>
                <c:pt idx="11">
                  <c:v>371.8</c:v>
                </c:pt>
                <c:pt idx="12">
                  <c:v>366.2</c:v>
                </c:pt>
                <c:pt idx="13">
                  <c:v>359.4</c:v>
                </c:pt>
                <c:pt idx="14">
                  <c:v>357.4</c:v>
                </c:pt>
                <c:pt idx="15">
                  <c:v>351.2</c:v>
                </c:pt>
                <c:pt idx="16">
                  <c:v>341</c:v>
                </c:pt>
                <c:pt idx="17">
                  <c:v>333.2</c:v>
                </c:pt>
                <c:pt idx="18">
                  <c:v>325.8</c:v>
                </c:pt>
                <c:pt idx="19">
                  <c:v>314.60000000000002</c:v>
                </c:pt>
                <c:pt idx="20">
                  <c:v>297.2</c:v>
                </c:pt>
                <c:pt idx="21">
                  <c:v>283.60000000000002</c:v>
                </c:pt>
                <c:pt idx="22">
                  <c:v>275</c:v>
                </c:pt>
                <c:pt idx="23">
                  <c:v>265.8</c:v>
                </c:pt>
                <c:pt idx="24">
                  <c:v>264.2</c:v>
                </c:pt>
                <c:pt idx="25">
                  <c:v>258.2</c:v>
                </c:pt>
                <c:pt idx="26">
                  <c:v>245.6</c:v>
                </c:pt>
                <c:pt idx="27">
                  <c:v>243.4</c:v>
                </c:pt>
                <c:pt idx="28">
                  <c:v>239.8</c:v>
                </c:pt>
                <c:pt idx="29">
                  <c:v>229.4</c:v>
                </c:pt>
                <c:pt idx="30">
                  <c:v>217.6</c:v>
                </c:pt>
                <c:pt idx="31">
                  <c:v>206</c:v>
                </c:pt>
                <c:pt idx="32">
                  <c:v>198.8</c:v>
                </c:pt>
                <c:pt idx="33">
                  <c:v>188.8</c:v>
                </c:pt>
                <c:pt idx="34">
                  <c:v>180.8</c:v>
                </c:pt>
                <c:pt idx="35">
                  <c:v>173</c:v>
                </c:pt>
                <c:pt idx="36">
                  <c:v>166</c:v>
                </c:pt>
                <c:pt idx="37">
                  <c:v>159</c:v>
                </c:pt>
                <c:pt idx="38">
                  <c:v>153.6</c:v>
                </c:pt>
                <c:pt idx="39">
                  <c:v>150.6</c:v>
                </c:pt>
                <c:pt idx="40">
                  <c:v>147.6</c:v>
                </c:pt>
                <c:pt idx="41">
                  <c:v>143.4</c:v>
                </c:pt>
                <c:pt idx="42">
                  <c:v>142.80000000000001</c:v>
                </c:pt>
                <c:pt idx="43">
                  <c:v>141.19999999999999</c:v>
                </c:pt>
                <c:pt idx="44">
                  <c:v>140</c:v>
                </c:pt>
                <c:pt idx="45">
                  <c:v>139.80000000000001</c:v>
                </c:pt>
                <c:pt idx="46">
                  <c:v>139.19999999999999</c:v>
                </c:pt>
                <c:pt idx="47">
                  <c:v>139.19999999999999</c:v>
                </c:pt>
                <c:pt idx="48">
                  <c:v>139</c:v>
                </c:pt>
                <c:pt idx="49">
                  <c:v>137.4</c:v>
                </c:pt>
                <c:pt idx="50">
                  <c:v>135.80000000000001</c:v>
                </c:pt>
                <c:pt idx="51">
                  <c:v>134.19999999999999</c:v>
                </c:pt>
                <c:pt idx="52">
                  <c:v>132.80000000000001</c:v>
                </c:pt>
                <c:pt idx="53">
                  <c:v>131.19999999999999</c:v>
                </c:pt>
                <c:pt idx="54">
                  <c:v>130</c:v>
                </c:pt>
                <c:pt idx="55">
                  <c:v>128.4</c:v>
                </c:pt>
                <c:pt idx="56">
                  <c:v>126.8</c:v>
                </c:pt>
                <c:pt idx="57">
                  <c:v>124.8</c:v>
                </c:pt>
                <c:pt idx="58">
                  <c:v>122</c:v>
                </c:pt>
                <c:pt idx="59">
                  <c:v>120.22</c:v>
                </c:pt>
                <c:pt idx="60">
                  <c:v>119.14000000000001</c:v>
                </c:pt>
                <c:pt idx="61">
                  <c:v>117.85999999999999</c:v>
                </c:pt>
                <c:pt idx="62">
                  <c:v>116.78</c:v>
                </c:pt>
                <c:pt idx="63">
                  <c:v>115.7</c:v>
                </c:pt>
                <c:pt idx="64">
                  <c:v>114.6</c:v>
                </c:pt>
                <c:pt idx="65">
                  <c:v>113.6</c:v>
                </c:pt>
                <c:pt idx="66">
                  <c:v>112.4</c:v>
                </c:pt>
                <c:pt idx="67">
                  <c:v>111.4</c:v>
                </c:pt>
                <c:pt idx="68">
                  <c:v>110.34</c:v>
                </c:pt>
                <c:pt idx="69">
                  <c:v>109.25999999999999</c:v>
                </c:pt>
                <c:pt idx="70">
                  <c:v>108.08</c:v>
                </c:pt>
                <c:pt idx="71">
                  <c:v>107.08</c:v>
                </c:pt>
                <c:pt idx="72">
                  <c:v>106.1</c:v>
                </c:pt>
                <c:pt idx="73">
                  <c:v>105.1</c:v>
                </c:pt>
                <c:pt idx="74">
                  <c:v>104.22</c:v>
                </c:pt>
                <c:pt idx="75">
                  <c:v>103.08</c:v>
                </c:pt>
                <c:pt idx="76">
                  <c:v>101.97999999999999</c:v>
                </c:pt>
                <c:pt idx="77">
                  <c:v>100.84</c:v>
                </c:pt>
                <c:pt idx="78">
                  <c:v>100.12</c:v>
                </c:pt>
                <c:pt idx="79">
                  <c:v>99.28</c:v>
                </c:pt>
                <c:pt idx="80">
                  <c:v>98.84</c:v>
                </c:pt>
                <c:pt idx="81">
                  <c:v>98.14</c:v>
                </c:pt>
                <c:pt idx="82">
                  <c:v>97.56</c:v>
                </c:pt>
                <c:pt idx="83">
                  <c:v>97.2</c:v>
                </c:pt>
                <c:pt idx="84">
                  <c:v>96.6</c:v>
                </c:pt>
                <c:pt idx="85">
                  <c:v>96.22</c:v>
                </c:pt>
                <c:pt idx="86">
                  <c:v>95.62</c:v>
                </c:pt>
                <c:pt idx="87">
                  <c:v>95.04</c:v>
                </c:pt>
                <c:pt idx="88">
                  <c:v>94.7</c:v>
                </c:pt>
                <c:pt idx="89">
                  <c:v>94.2</c:v>
                </c:pt>
                <c:pt idx="90">
                  <c:v>93.92</c:v>
                </c:pt>
                <c:pt idx="91">
                  <c:v>93.38000000000001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F7B-411F-A57A-D7085DE14704}"/>
            </c:ext>
          </c:extLst>
        </c:ser>
        <c:ser>
          <c:idx val="1"/>
          <c:order val="1"/>
          <c:tx>
            <c:strRef>
              <c:f>'кривые спада (2)'!$L$2</c:f>
              <c:strCache>
                <c:ptCount val="1"/>
                <c:pt idx="0">
                  <c:v>400-300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(2)'!$A$3:$A$94</c:f>
              <c:numCache>
                <c:formatCode>m/d/yyyy</c:formatCode>
                <c:ptCount val="92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</c:numCache>
            </c:numRef>
          </c:xVal>
          <c:yVal>
            <c:numRef>
              <c:f>'кривые спада (2)'!$L$3:$L$94</c:f>
              <c:numCache>
                <c:formatCode>0</c:formatCode>
                <c:ptCount val="92"/>
                <c:pt idx="0">
                  <c:v>343.05</c:v>
                </c:pt>
                <c:pt idx="1">
                  <c:v>341.15</c:v>
                </c:pt>
                <c:pt idx="2">
                  <c:v>336.75</c:v>
                </c:pt>
                <c:pt idx="3">
                  <c:v>329.65</c:v>
                </c:pt>
                <c:pt idx="4">
                  <c:v>327.60000000000002</c:v>
                </c:pt>
                <c:pt idx="5">
                  <c:v>322.39999999999998</c:v>
                </c:pt>
                <c:pt idx="6">
                  <c:v>317.25</c:v>
                </c:pt>
                <c:pt idx="7">
                  <c:v>313.45</c:v>
                </c:pt>
                <c:pt idx="8">
                  <c:v>308.60000000000002</c:v>
                </c:pt>
                <c:pt idx="9">
                  <c:v>304.85000000000002</c:v>
                </c:pt>
                <c:pt idx="10">
                  <c:v>301.14999999999998</c:v>
                </c:pt>
                <c:pt idx="11">
                  <c:v>296.45</c:v>
                </c:pt>
                <c:pt idx="12">
                  <c:v>291.60000000000002</c:v>
                </c:pt>
                <c:pt idx="13">
                  <c:v>287.60000000000002</c:v>
                </c:pt>
                <c:pt idx="14">
                  <c:v>281.25</c:v>
                </c:pt>
                <c:pt idx="15">
                  <c:v>272.85000000000002</c:v>
                </c:pt>
                <c:pt idx="16">
                  <c:v>267.75</c:v>
                </c:pt>
                <c:pt idx="17">
                  <c:v>258.85000000000002</c:v>
                </c:pt>
                <c:pt idx="18">
                  <c:v>253.5</c:v>
                </c:pt>
                <c:pt idx="19">
                  <c:v>247.95</c:v>
                </c:pt>
                <c:pt idx="20">
                  <c:v>242</c:v>
                </c:pt>
                <c:pt idx="21">
                  <c:v>235.4</c:v>
                </c:pt>
                <c:pt idx="22">
                  <c:v>228.7</c:v>
                </c:pt>
                <c:pt idx="23">
                  <c:v>220.1</c:v>
                </c:pt>
                <c:pt idx="24">
                  <c:v>212</c:v>
                </c:pt>
                <c:pt idx="25">
                  <c:v>202.55</c:v>
                </c:pt>
                <c:pt idx="26">
                  <c:v>197.15</c:v>
                </c:pt>
                <c:pt idx="27">
                  <c:v>191.45</c:v>
                </c:pt>
                <c:pt idx="28">
                  <c:v>185.5</c:v>
                </c:pt>
                <c:pt idx="29">
                  <c:v>179.9</c:v>
                </c:pt>
                <c:pt idx="30">
                  <c:v>175.05</c:v>
                </c:pt>
                <c:pt idx="31">
                  <c:v>169.7</c:v>
                </c:pt>
                <c:pt idx="32">
                  <c:v>165.65</c:v>
                </c:pt>
                <c:pt idx="33">
                  <c:v>161.75</c:v>
                </c:pt>
                <c:pt idx="34">
                  <c:v>158.97499999999999</c:v>
                </c:pt>
                <c:pt idx="35">
                  <c:v>155.85</c:v>
                </c:pt>
                <c:pt idx="36">
                  <c:v>152</c:v>
                </c:pt>
                <c:pt idx="37">
                  <c:v>148.05000000000001</c:v>
                </c:pt>
                <c:pt idx="38">
                  <c:v>144.6</c:v>
                </c:pt>
                <c:pt idx="39">
                  <c:v>142.1</c:v>
                </c:pt>
                <c:pt idx="40">
                  <c:v>140.44999999999999</c:v>
                </c:pt>
                <c:pt idx="41">
                  <c:v>137.94999999999999</c:v>
                </c:pt>
                <c:pt idx="42">
                  <c:v>136</c:v>
                </c:pt>
                <c:pt idx="43">
                  <c:v>134.15</c:v>
                </c:pt>
                <c:pt idx="44">
                  <c:v>132.55000000000001</c:v>
                </c:pt>
                <c:pt idx="45">
                  <c:v>131.6</c:v>
                </c:pt>
                <c:pt idx="46">
                  <c:v>130.47</c:v>
                </c:pt>
                <c:pt idx="47">
                  <c:v>129.155</c:v>
                </c:pt>
                <c:pt idx="48">
                  <c:v>128.005</c:v>
                </c:pt>
                <c:pt idx="49">
                  <c:v>127.17999999999999</c:v>
                </c:pt>
                <c:pt idx="50">
                  <c:v>126.16500000000001</c:v>
                </c:pt>
                <c:pt idx="51">
                  <c:v>125.16499999999999</c:v>
                </c:pt>
                <c:pt idx="52">
                  <c:v>124.18499999999999</c:v>
                </c:pt>
                <c:pt idx="53">
                  <c:v>123.245</c:v>
                </c:pt>
                <c:pt idx="54">
                  <c:v>122.18499999999999</c:v>
                </c:pt>
                <c:pt idx="55">
                  <c:v>121.22499999999999</c:v>
                </c:pt>
                <c:pt idx="56">
                  <c:v>120.21999999999998</c:v>
                </c:pt>
                <c:pt idx="57">
                  <c:v>118.88499999999999</c:v>
                </c:pt>
                <c:pt idx="58">
                  <c:v>117.52500000000002</c:v>
                </c:pt>
                <c:pt idx="59">
                  <c:v>115.81500000000001</c:v>
                </c:pt>
                <c:pt idx="60">
                  <c:v>114.55499999999999</c:v>
                </c:pt>
                <c:pt idx="61">
                  <c:v>113.30999999999999</c:v>
                </c:pt>
                <c:pt idx="62">
                  <c:v>112.85263157894735</c:v>
                </c:pt>
                <c:pt idx="63">
                  <c:v>111.4421052631579</c:v>
                </c:pt>
                <c:pt idx="64">
                  <c:v>110.17894736842108</c:v>
                </c:pt>
                <c:pt idx="65">
                  <c:v>108.93157894736841</c:v>
                </c:pt>
                <c:pt idx="66">
                  <c:v>107.68421052631578</c:v>
                </c:pt>
                <c:pt idx="67">
                  <c:v>106.52631578947368</c:v>
                </c:pt>
                <c:pt idx="68">
                  <c:v>105.56315789473686</c:v>
                </c:pt>
                <c:pt idx="69">
                  <c:v>104.72631578947367</c:v>
                </c:pt>
                <c:pt idx="70">
                  <c:v>103.89999999999999</c:v>
                </c:pt>
                <c:pt idx="71">
                  <c:v>102.90526315789474</c:v>
                </c:pt>
                <c:pt idx="72">
                  <c:v>102.0315789473684</c:v>
                </c:pt>
                <c:pt idx="73">
                  <c:v>101.09473684210528</c:v>
                </c:pt>
                <c:pt idx="74">
                  <c:v>100.27368421052633</c:v>
                </c:pt>
                <c:pt idx="75">
                  <c:v>99.331578947368428</c:v>
                </c:pt>
                <c:pt idx="76">
                  <c:v>98.452631578947376</c:v>
                </c:pt>
                <c:pt idx="77">
                  <c:v>97.821052631578937</c:v>
                </c:pt>
                <c:pt idx="78">
                  <c:v>97.010526315789477</c:v>
                </c:pt>
                <c:pt idx="79">
                  <c:v>96.315789473684205</c:v>
                </c:pt>
                <c:pt idx="80">
                  <c:v>95.647368421052633</c:v>
                </c:pt>
                <c:pt idx="81">
                  <c:v>95.068421052631578</c:v>
                </c:pt>
                <c:pt idx="82">
                  <c:v>94.5</c:v>
                </c:pt>
                <c:pt idx="83">
                  <c:v>93.573684210526309</c:v>
                </c:pt>
                <c:pt idx="84">
                  <c:v>93.15789473684211</c:v>
                </c:pt>
                <c:pt idx="85">
                  <c:v>92.65263157894735</c:v>
                </c:pt>
                <c:pt idx="86">
                  <c:v>92.047368421052653</c:v>
                </c:pt>
                <c:pt idx="87">
                  <c:v>91.468421052631584</c:v>
                </c:pt>
                <c:pt idx="88">
                  <c:v>91.136842105263156</c:v>
                </c:pt>
                <c:pt idx="89">
                  <c:v>90.847368421052636</c:v>
                </c:pt>
                <c:pt idx="90">
                  <c:v>90.526315789473685</c:v>
                </c:pt>
                <c:pt idx="91">
                  <c:v>90.210526315789465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F7B-411F-A57A-D7085DE14704}"/>
            </c:ext>
          </c:extLst>
        </c:ser>
        <c:ser>
          <c:idx val="2"/>
          <c:order val="2"/>
          <c:tx>
            <c:strRef>
              <c:f>'кривые спада (2)'!$M$2</c:f>
              <c:strCache>
                <c:ptCount val="1"/>
                <c:pt idx="0">
                  <c:v>300-200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(2)'!$A$3:$A$94</c:f>
              <c:numCache>
                <c:formatCode>m/d/yyyy</c:formatCode>
                <c:ptCount val="92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</c:numCache>
            </c:numRef>
          </c:xVal>
          <c:yVal>
            <c:numRef>
              <c:f>'кривые спада (2)'!$M$3:$M$94</c:f>
              <c:numCache>
                <c:formatCode>0</c:formatCode>
                <c:ptCount val="92"/>
                <c:pt idx="0">
                  <c:v>249.33333333333334</c:v>
                </c:pt>
                <c:pt idx="1">
                  <c:v>247.61111111111111</c:v>
                </c:pt>
                <c:pt idx="2">
                  <c:v>245.38888888888889</c:v>
                </c:pt>
                <c:pt idx="3">
                  <c:v>243.11111111111111</c:v>
                </c:pt>
                <c:pt idx="4">
                  <c:v>239.11111111111111</c:v>
                </c:pt>
                <c:pt idx="5">
                  <c:v>234.94444444444446</c:v>
                </c:pt>
                <c:pt idx="6">
                  <c:v>232.55555555555554</c:v>
                </c:pt>
                <c:pt idx="7">
                  <c:v>225.27777777777777</c:v>
                </c:pt>
                <c:pt idx="8">
                  <c:v>219.44444444444446</c:v>
                </c:pt>
                <c:pt idx="9">
                  <c:v>216.11111111111111</c:v>
                </c:pt>
                <c:pt idx="10">
                  <c:v>216.16666666666666</c:v>
                </c:pt>
                <c:pt idx="11">
                  <c:v>209.66666666666666</c:v>
                </c:pt>
                <c:pt idx="12">
                  <c:v>206.33333333333334</c:v>
                </c:pt>
                <c:pt idx="13">
                  <c:v>199</c:v>
                </c:pt>
                <c:pt idx="14">
                  <c:v>192</c:v>
                </c:pt>
                <c:pt idx="15">
                  <c:v>187.11111111111111</c:v>
                </c:pt>
                <c:pt idx="16">
                  <c:v>180.44444444444446</c:v>
                </c:pt>
                <c:pt idx="17">
                  <c:v>175.94444444444446</c:v>
                </c:pt>
                <c:pt idx="18">
                  <c:v>171.44444444444446</c:v>
                </c:pt>
                <c:pt idx="19">
                  <c:v>167.83333333333334</c:v>
                </c:pt>
                <c:pt idx="20">
                  <c:v>163.05555555555554</c:v>
                </c:pt>
                <c:pt idx="21">
                  <c:v>155.5</c:v>
                </c:pt>
                <c:pt idx="22">
                  <c:v>147.92777777777778</c:v>
                </c:pt>
                <c:pt idx="23">
                  <c:v>142.70555555555555</c:v>
                </c:pt>
                <c:pt idx="24">
                  <c:v>138.43333333333334</c:v>
                </c:pt>
                <c:pt idx="25">
                  <c:v>135.47777777777776</c:v>
                </c:pt>
                <c:pt idx="26">
                  <c:v>131.18333333333334</c:v>
                </c:pt>
                <c:pt idx="27">
                  <c:v>127.68333333333334</c:v>
                </c:pt>
                <c:pt idx="28">
                  <c:v>124.36666666666666</c:v>
                </c:pt>
                <c:pt idx="29">
                  <c:v>123.44444444444444</c:v>
                </c:pt>
                <c:pt idx="30">
                  <c:v>120.64999999999999</c:v>
                </c:pt>
                <c:pt idx="31">
                  <c:v>118.60555555555555</c:v>
                </c:pt>
                <c:pt idx="32">
                  <c:v>117.18333333333332</c:v>
                </c:pt>
                <c:pt idx="33">
                  <c:v>115.03333333333336</c:v>
                </c:pt>
                <c:pt idx="34">
                  <c:v>115.51666666666665</c:v>
                </c:pt>
                <c:pt idx="35">
                  <c:v>114.75</c:v>
                </c:pt>
                <c:pt idx="36">
                  <c:v>114.01666666666665</c:v>
                </c:pt>
                <c:pt idx="37">
                  <c:v>113.15555555555554</c:v>
                </c:pt>
                <c:pt idx="38">
                  <c:v>112.73888888888888</c:v>
                </c:pt>
                <c:pt idx="39">
                  <c:v>111.85555555555555</c:v>
                </c:pt>
                <c:pt idx="40">
                  <c:v>111.40555555555555</c:v>
                </c:pt>
                <c:pt idx="41">
                  <c:v>111</c:v>
                </c:pt>
                <c:pt idx="42">
                  <c:v>110.31666666666666</c:v>
                </c:pt>
                <c:pt idx="43">
                  <c:v>109.76666666666667</c:v>
                </c:pt>
                <c:pt idx="44">
                  <c:v>109.01666666666667</c:v>
                </c:pt>
                <c:pt idx="45">
                  <c:v>108.23333333333332</c:v>
                </c:pt>
                <c:pt idx="46">
                  <c:v>107.8111111111111</c:v>
                </c:pt>
                <c:pt idx="47">
                  <c:v>106.93333333333334</c:v>
                </c:pt>
                <c:pt idx="48">
                  <c:v>106.7</c:v>
                </c:pt>
                <c:pt idx="49">
                  <c:v>106.23888888888888</c:v>
                </c:pt>
                <c:pt idx="50">
                  <c:v>105.90555555555557</c:v>
                </c:pt>
                <c:pt idx="51">
                  <c:v>105.0611111111111</c:v>
                </c:pt>
                <c:pt idx="52">
                  <c:v>104.53888888888889</c:v>
                </c:pt>
                <c:pt idx="53">
                  <c:v>103.87222222222222</c:v>
                </c:pt>
                <c:pt idx="54">
                  <c:v>103.4111111111111</c:v>
                </c:pt>
                <c:pt idx="55">
                  <c:v>102.78888888888888</c:v>
                </c:pt>
                <c:pt idx="56">
                  <c:v>102.01666666666668</c:v>
                </c:pt>
                <c:pt idx="57">
                  <c:v>101.53888888888889</c:v>
                </c:pt>
                <c:pt idx="58">
                  <c:v>100.77222222222223</c:v>
                </c:pt>
                <c:pt idx="59">
                  <c:v>100.08333333333333</c:v>
                </c:pt>
                <c:pt idx="60">
                  <c:v>99.422222222222231</c:v>
                </c:pt>
                <c:pt idx="61">
                  <c:v>98.527777777777771</c:v>
                </c:pt>
                <c:pt idx="62">
                  <c:v>97.627777777777794</c:v>
                </c:pt>
                <c:pt idx="63">
                  <c:v>96.772222222222226</c:v>
                </c:pt>
                <c:pt idx="64">
                  <c:v>95.877777777777794</c:v>
                </c:pt>
                <c:pt idx="65">
                  <c:v>95.066666666666663</c:v>
                </c:pt>
                <c:pt idx="66">
                  <c:v>94.1111111111111</c:v>
                </c:pt>
                <c:pt idx="67">
                  <c:v>93.183333333333337</c:v>
                </c:pt>
                <c:pt idx="68">
                  <c:v>92.205555555555563</c:v>
                </c:pt>
                <c:pt idx="69">
                  <c:v>91.466666666666669</c:v>
                </c:pt>
                <c:pt idx="70">
                  <c:v>90.8</c:v>
                </c:pt>
                <c:pt idx="71">
                  <c:v>90.133333333333326</c:v>
                </c:pt>
                <c:pt idx="72">
                  <c:v>89.34999999999998</c:v>
                </c:pt>
                <c:pt idx="73">
                  <c:v>89.172222222222231</c:v>
                </c:pt>
                <c:pt idx="74">
                  <c:v>88.688888888888883</c:v>
                </c:pt>
                <c:pt idx="75">
                  <c:v>88.166666666666686</c:v>
                </c:pt>
                <c:pt idx="76">
                  <c:v>87.727777777777774</c:v>
                </c:pt>
                <c:pt idx="77">
                  <c:v>87.222222222222229</c:v>
                </c:pt>
                <c:pt idx="78">
                  <c:v>86.777777777777771</c:v>
                </c:pt>
                <c:pt idx="79">
                  <c:v>86.277777777777786</c:v>
                </c:pt>
                <c:pt idx="80">
                  <c:v>85.772222222222226</c:v>
                </c:pt>
                <c:pt idx="81">
                  <c:v>85.211111111111109</c:v>
                </c:pt>
                <c:pt idx="82">
                  <c:v>83.572222222222223</c:v>
                </c:pt>
                <c:pt idx="83">
                  <c:v>84.11666666666666</c:v>
                </c:pt>
                <c:pt idx="84">
                  <c:v>83.905555555555537</c:v>
                </c:pt>
                <c:pt idx="85">
                  <c:v>83.005555555555546</c:v>
                </c:pt>
                <c:pt idx="86">
                  <c:v>82.516666666666666</c:v>
                </c:pt>
                <c:pt idx="87">
                  <c:v>81.98888888888888</c:v>
                </c:pt>
                <c:pt idx="88">
                  <c:v>81.411111111111111</c:v>
                </c:pt>
                <c:pt idx="89">
                  <c:v>80.944444444444429</c:v>
                </c:pt>
                <c:pt idx="90">
                  <c:v>80.444444444444443</c:v>
                </c:pt>
                <c:pt idx="91">
                  <c:v>79.911111111111111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F7B-411F-A57A-D7085DE14704}"/>
            </c:ext>
          </c:extLst>
        </c:ser>
        <c:ser>
          <c:idx val="3"/>
          <c:order val="3"/>
          <c:tx>
            <c:strRef>
              <c:f>'кривые спада (2)'!$N$2</c:f>
              <c:strCache>
                <c:ptCount val="1"/>
                <c:pt idx="0">
                  <c:v>200-100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(2)'!$A$3:$A$94</c:f>
              <c:numCache>
                <c:formatCode>m/d/yyyy</c:formatCode>
                <c:ptCount val="92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</c:numCache>
            </c:numRef>
          </c:xVal>
          <c:yVal>
            <c:numRef>
              <c:f>'кривые спада (2)'!$N$3:$N$94</c:f>
              <c:numCache>
                <c:formatCode>0</c:formatCode>
                <c:ptCount val="92"/>
                <c:pt idx="0">
                  <c:v>173.6</c:v>
                </c:pt>
                <c:pt idx="1">
                  <c:v>171.6</c:v>
                </c:pt>
                <c:pt idx="2">
                  <c:v>169.2</c:v>
                </c:pt>
                <c:pt idx="3">
                  <c:v>166.6</c:v>
                </c:pt>
                <c:pt idx="4">
                  <c:v>165.6</c:v>
                </c:pt>
                <c:pt idx="5">
                  <c:v>161.80000000000001</c:v>
                </c:pt>
                <c:pt idx="6">
                  <c:v>159</c:v>
                </c:pt>
                <c:pt idx="7">
                  <c:v>155.4</c:v>
                </c:pt>
                <c:pt idx="8">
                  <c:v>152.6</c:v>
                </c:pt>
                <c:pt idx="9">
                  <c:v>151</c:v>
                </c:pt>
                <c:pt idx="10">
                  <c:v>149.6</c:v>
                </c:pt>
                <c:pt idx="11">
                  <c:v>149</c:v>
                </c:pt>
                <c:pt idx="12">
                  <c:v>148.19999999999999</c:v>
                </c:pt>
                <c:pt idx="13">
                  <c:v>146.6</c:v>
                </c:pt>
                <c:pt idx="14">
                  <c:v>144.4</c:v>
                </c:pt>
                <c:pt idx="15">
                  <c:v>141</c:v>
                </c:pt>
                <c:pt idx="16">
                  <c:v>139</c:v>
                </c:pt>
                <c:pt idx="17">
                  <c:v>137.80000000000001</c:v>
                </c:pt>
                <c:pt idx="18">
                  <c:v>137</c:v>
                </c:pt>
                <c:pt idx="19">
                  <c:v>136</c:v>
                </c:pt>
                <c:pt idx="20">
                  <c:v>135</c:v>
                </c:pt>
                <c:pt idx="21">
                  <c:v>134</c:v>
                </c:pt>
                <c:pt idx="22">
                  <c:v>133.4</c:v>
                </c:pt>
                <c:pt idx="23">
                  <c:v>131.19999999999999</c:v>
                </c:pt>
                <c:pt idx="24">
                  <c:v>128.19999999999999</c:v>
                </c:pt>
                <c:pt idx="25">
                  <c:v>122.64000000000001</c:v>
                </c:pt>
                <c:pt idx="26">
                  <c:v>115.6</c:v>
                </c:pt>
                <c:pt idx="27">
                  <c:v>110.82000000000001</c:v>
                </c:pt>
                <c:pt idx="28">
                  <c:v>106.96</c:v>
                </c:pt>
                <c:pt idx="29">
                  <c:v>103.9</c:v>
                </c:pt>
                <c:pt idx="30">
                  <c:v>103.9</c:v>
                </c:pt>
                <c:pt idx="31">
                  <c:v>103.66</c:v>
                </c:pt>
                <c:pt idx="32">
                  <c:v>104.05999999999999</c:v>
                </c:pt>
                <c:pt idx="33">
                  <c:v>101.78</c:v>
                </c:pt>
                <c:pt idx="34">
                  <c:v>100.47999999999999</c:v>
                </c:pt>
                <c:pt idx="35">
                  <c:v>100.28</c:v>
                </c:pt>
                <c:pt idx="36">
                  <c:v>99.539999999999992</c:v>
                </c:pt>
                <c:pt idx="37">
                  <c:v>99.58</c:v>
                </c:pt>
                <c:pt idx="38">
                  <c:v>99</c:v>
                </c:pt>
                <c:pt idx="39">
                  <c:v>98.84</c:v>
                </c:pt>
                <c:pt idx="40">
                  <c:v>96.640000000000015</c:v>
                </c:pt>
                <c:pt idx="41">
                  <c:v>94.88</c:v>
                </c:pt>
                <c:pt idx="42">
                  <c:v>93.02000000000001</c:v>
                </c:pt>
                <c:pt idx="43">
                  <c:v>91.66</c:v>
                </c:pt>
                <c:pt idx="44">
                  <c:v>91.2</c:v>
                </c:pt>
                <c:pt idx="45">
                  <c:v>90.8</c:v>
                </c:pt>
                <c:pt idx="46">
                  <c:v>90.58</c:v>
                </c:pt>
                <c:pt idx="47">
                  <c:v>90.3</c:v>
                </c:pt>
                <c:pt idx="48">
                  <c:v>89.940000000000012</c:v>
                </c:pt>
                <c:pt idx="49">
                  <c:v>89.6</c:v>
                </c:pt>
                <c:pt idx="50">
                  <c:v>89.28</c:v>
                </c:pt>
                <c:pt idx="51">
                  <c:v>88.96</c:v>
                </c:pt>
                <c:pt idx="52">
                  <c:v>88.44</c:v>
                </c:pt>
                <c:pt idx="53">
                  <c:v>87.960000000000008</c:v>
                </c:pt>
                <c:pt idx="54">
                  <c:v>87.44</c:v>
                </c:pt>
                <c:pt idx="55">
                  <c:v>86.94</c:v>
                </c:pt>
                <c:pt idx="56">
                  <c:v>86.460000000000008</c:v>
                </c:pt>
                <c:pt idx="57">
                  <c:v>85.92</c:v>
                </c:pt>
                <c:pt idx="58">
                  <c:v>85.42</c:v>
                </c:pt>
                <c:pt idx="59">
                  <c:v>84.92</c:v>
                </c:pt>
                <c:pt idx="60">
                  <c:v>84.72</c:v>
                </c:pt>
                <c:pt idx="61">
                  <c:v>84.539999999999992</c:v>
                </c:pt>
                <c:pt idx="62">
                  <c:v>84.34</c:v>
                </c:pt>
                <c:pt idx="63">
                  <c:v>84.16</c:v>
                </c:pt>
                <c:pt idx="64">
                  <c:v>84.02000000000001</c:v>
                </c:pt>
                <c:pt idx="65">
                  <c:v>83.84</c:v>
                </c:pt>
                <c:pt idx="66">
                  <c:v>83.66</c:v>
                </c:pt>
                <c:pt idx="67">
                  <c:v>83.38</c:v>
                </c:pt>
                <c:pt idx="68">
                  <c:v>83.140000000000015</c:v>
                </c:pt>
                <c:pt idx="69">
                  <c:v>83.059999999999988</c:v>
                </c:pt>
                <c:pt idx="70">
                  <c:v>82.9</c:v>
                </c:pt>
                <c:pt idx="71">
                  <c:v>82.47999999999999</c:v>
                </c:pt>
                <c:pt idx="72">
                  <c:v>82.259999999999991</c:v>
                </c:pt>
                <c:pt idx="73">
                  <c:v>81.84</c:v>
                </c:pt>
                <c:pt idx="74">
                  <c:v>81.42</c:v>
                </c:pt>
                <c:pt idx="75">
                  <c:v>81.2</c:v>
                </c:pt>
                <c:pt idx="76">
                  <c:v>80.799999999999983</c:v>
                </c:pt>
                <c:pt idx="77">
                  <c:v>80.56</c:v>
                </c:pt>
                <c:pt idx="78">
                  <c:v>80.36</c:v>
                </c:pt>
                <c:pt idx="79">
                  <c:v>80.12</c:v>
                </c:pt>
                <c:pt idx="80">
                  <c:v>79.599999999999994</c:v>
                </c:pt>
                <c:pt idx="81">
                  <c:v>79.42</c:v>
                </c:pt>
                <c:pt idx="82">
                  <c:v>79.259999999999991</c:v>
                </c:pt>
                <c:pt idx="83">
                  <c:v>79.08</c:v>
                </c:pt>
                <c:pt idx="84">
                  <c:v>78.740000000000009</c:v>
                </c:pt>
                <c:pt idx="85">
                  <c:v>78.559999999999988</c:v>
                </c:pt>
                <c:pt idx="86">
                  <c:v>78.38000000000001</c:v>
                </c:pt>
                <c:pt idx="87">
                  <c:v>78.240000000000009</c:v>
                </c:pt>
                <c:pt idx="88">
                  <c:v>78.06</c:v>
                </c:pt>
                <c:pt idx="89">
                  <c:v>77.92</c:v>
                </c:pt>
                <c:pt idx="90">
                  <c:v>77.739999999999995</c:v>
                </c:pt>
                <c:pt idx="91">
                  <c:v>77.599999999999994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F7B-411F-A57A-D7085DE14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50688"/>
        <c:axId val="34852224"/>
      </c:scatterChart>
      <c:valAx>
        <c:axId val="34850688"/>
        <c:scaling>
          <c:orientation val="minMax"/>
          <c:max val="26297"/>
          <c:min val="26207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/m;@" sourceLinked="0"/>
        <c:majorTickMark val="out"/>
        <c:minorTickMark val="none"/>
        <c:tickLblPos val="nextTo"/>
        <c:crossAx val="34852224"/>
        <c:crosses val="autoZero"/>
        <c:crossBetween val="midCat"/>
        <c:majorUnit val="15"/>
      </c:valAx>
      <c:valAx>
        <c:axId val="34852224"/>
        <c:scaling>
          <c:orientation val="minMax"/>
          <c:max val="560"/>
          <c:min val="0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3.8805555555555558E-2"/>
              <c:y val="8.7867063492063496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4850688"/>
        <c:crosses val="autoZero"/>
        <c:crossBetween val="midCat"/>
        <c:majorUnit val="14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b="0" i="0" kern="1200" baseline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р.Верхняя</a:t>
            </a:r>
            <a:r>
              <a:rPr lang="ru-RU" sz="1100" b="0" i="0" kern="1200" baseline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Ангара – </a:t>
            </a:r>
            <a:r>
              <a:rPr lang="ru-RU" sz="1100" b="0" i="0" kern="1200" baseline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с.Верхняя</a:t>
            </a:r>
            <a:r>
              <a:rPr lang="ru-RU" sz="1100" b="0" i="0" kern="1200" baseline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Заимка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9064916666666668"/>
          <c:y val="2.51956131858364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07174103237096E-2"/>
          <c:y val="0.14440935134191438"/>
          <c:w val="0.86147916666666668"/>
          <c:h val="0.73961107495992495"/>
        </c:manualLayout>
      </c:layout>
      <c:scatterChart>
        <c:scatterStyle val="lineMarker"/>
        <c:varyColors val="0"/>
        <c:ser>
          <c:idx val="0"/>
          <c:order val="0"/>
          <c:tx>
            <c:strRef>
              <c:f>'кривые спада (2)'!$K$2</c:f>
              <c:strCache>
                <c:ptCount val="1"/>
                <c:pt idx="0">
                  <c:v>500-400</c:v>
                </c:pt>
              </c:strCache>
            </c:strRef>
          </c:tx>
          <c:marker>
            <c:symbol val="none"/>
          </c:marker>
          <c:xVal>
            <c:numRef>
              <c:f>'кривые спада (2)'!$A$95:$A$185</c:f>
              <c:numCache>
                <c:formatCode>m/d/yyyy</c:formatCode>
                <c:ptCount val="91"/>
                <c:pt idx="0">
                  <c:v>26299</c:v>
                </c:pt>
                <c:pt idx="1">
                  <c:v>26300</c:v>
                </c:pt>
                <c:pt idx="2">
                  <c:v>26301</c:v>
                </c:pt>
                <c:pt idx="3">
                  <c:v>26302</c:v>
                </c:pt>
                <c:pt idx="4">
                  <c:v>26303</c:v>
                </c:pt>
                <c:pt idx="5">
                  <c:v>26304</c:v>
                </c:pt>
                <c:pt idx="6">
                  <c:v>26305</c:v>
                </c:pt>
                <c:pt idx="7">
                  <c:v>26306</c:v>
                </c:pt>
                <c:pt idx="8">
                  <c:v>26307</c:v>
                </c:pt>
                <c:pt idx="9">
                  <c:v>26308</c:v>
                </c:pt>
                <c:pt idx="10">
                  <c:v>26309</c:v>
                </c:pt>
                <c:pt idx="11">
                  <c:v>26310</c:v>
                </c:pt>
                <c:pt idx="12">
                  <c:v>26311</c:v>
                </c:pt>
                <c:pt idx="13">
                  <c:v>26312</c:v>
                </c:pt>
                <c:pt idx="14">
                  <c:v>26313</c:v>
                </c:pt>
                <c:pt idx="15">
                  <c:v>26314</c:v>
                </c:pt>
                <c:pt idx="16">
                  <c:v>26315</c:v>
                </c:pt>
                <c:pt idx="17">
                  <c:v>26316</c:v>
                </c:pt>
                <c:pt idx="18">
                  <c:v>26317</c:v>
                </c:pt>
                <c:pt idx="19">
                  <c:v>26318</c:v>
                </c:pt>
                <c:pt idx="20">
                  <c:v>26319</c:v>
                </c:pt>
                <c:pt idx="21">
                  <c:v>26320</c:v>
                </c:pt>
                <c:pt idx="22">
                  <c:v>26321</c:v>
                </c:pt>
                <c:pt idx="23">
                  <c:v>26322</c:v>
                </c:pt>
                <c:pt idx="24">
                  <c:v>26323</c:v>
                </c:pt>
                <c:pt idx="25">
                  <c:v>26324</c:v>
                </c:pt>
                <c:pt idx="26">
                  <c:v>26325</c:v>
                </c:pt>
                <c:pt idx="27">
                  <c:v>26326</c:v>
                </c:pt>
                <c:pt idx="28">
                  <c:v>26327</c:v>
                </c:pt>
                <c:pt idx="29">
                  <c:v>26328</c:v>
                </c:pt>
                <c:pt idx="30">
                  <c:v>26329</c:v>
                </c:pt>
                <c:pt idx="31">
                  <c:v>26330</c:v>
                </c:pt>
                <c:pt idx="32">
                  <c:v>26331</c:v>
                </c:pt>
                <c:pt idx="33">
                  <c:v>26332</c:v>
                </c:pt>
                <c:pt idx="34">
                  <c:v>26333</c:v>
                </c:pt>
                <c:pt idx="35">
                  <c:v>26334</c:v>
                </c:pt>
                <c:pt idx="36">
                  <c:v>26335</c:v>
                </c:pt>
                <c:pt idx="37">
                  <c:v>26336</c:v>
                </c:pt>
                <c:pt idx="38">
                  <c:v>26337</c:v>
                </c:pt>
                <c:pt idx="39">
                  <c:v>26338</c:v>
                </c:pt>
                <c:pt idx="40">
                  <c:v>26339</c:v>
                </c:pt>
                <c:pt idx="41">
                  <c:v>26340</c:v>
                </c:pt>
                <c:pt idx="42">
                  <c:v>26341</c:v>
                </c:pt>
                <c:pt idx="43">
                  <c:v>26342</c:v>
                </c:pt>
                <c:pt idx="44">
                  <c:v>26343</c:v>
                </c:pt>
                <c:pt idx="45">
                  <c:v>26344</c:v>
                </c:pt>
                <c:pt idx="46">
                  <c:v>26345</c:v>
                </c:pt>
                <c:pt idx="47">
                  <c:v>26346</c:v>
                </c:pt>
                <c:pt idx="48">
                  <c:v>26347</c:v>
                </c:pt>
                <c:pt idx="49">
                  <c:v>26348</c:v>
                </c:pt>
                <c:pt idx="50">
                  <c:v>26349</c:v>
                </c:pt>
                <c:pt idx="51">
                  <c:v>26350</c:v>
                </c:pt>
                <c:pt idx="52">
                  <c:v>26351</c:v>
                </c:pt>
                <c:pt idx="53">
                  <c:v>26352</c:v>
                </c:pt>
                <c:pt idx="54">
                  <c:v>26353</c:v>
                </c:pt>
                <c:pt idx="55">
                  <c:v>26354</c:v>
                </c:pt>
                <c:pt idx="56">
                  <c:v>26355</c:v>
                </c:pt>
                <c:pt idx="57">
                  <c:v>26356</c:v>
                </c:pt>
                <c:pt idx="58">
                  <c:v>26357</c:v>
                </c:pt>
                <c:pt idx="59">
                  <c:v>26358</c:v>
                </c:pt>
                <c:pt idx="60">
                  <c:v>26359</c:v>
                </c:pt>
                <c:pt idx="61">
                  <c:v>26360</c:v>
                </c:pt>
                <c:pt idx="62">
                  <c:v>26361</c:v>
                </c:pt>
                <c:pt idx="63">
                  <c:v>26362</c:v>
                </c:pt>
                <c:pt idx="64">
                  <c:v>26363</c:v>
                </c:pt>
                <c:pt idx="65">
                  <c:v>26364</c:v>
                </c:pt>
                <c:pt idx="66">
                  <c:v>26365</c:v>
                </c:pt>
                <c:pt idx="67">
                  <c:v>26366</c:v>
                </c:pt>
                <c:pt idx="68">
                  <c:v>26367</c:v>
                </c:pt>
                <c:pt idx="69">
                  <c:v>26368</c:v>
                </c:pt>
                <c:pt idx="70">
                  <c:v>26369</c:v>
                </c:pt>
                <c:pt idx="71">
                  <c:v>26370</c:v>
                </c:pt>
                <c:pt idx="72">
                  <c:v>26371</c:v>
                </c:pt>
                <c:pt idx="73">
                  <c:v>26372</c:v>
                </c:pt>
                <c:pt idx="74">
                  <c:v>26373</c:v>
                </c:pt>
                <c:pt idx="75">
                  <c:v>26374</c:v>
                </c:pt>
                <c:pt idx="76">
                  <c:v>26375</c:v>
                </c:pt>
                <c:pt idx="77">
                  <c:v>26376</c:v>
                </c:pt>
                <c:pt idx="78">
                  <c:v>26377</c:v>
                </c:pt>
                <c:pt idx="79">
                  <c:v>26378</c:v>
                </c:pt>
                <c:pt idx="80">
                  <c:v>26379</c:v>
                </c:pt>
                <c:pt idx="81">
                  <c:v>26380</c:v>
                </c:pt>
                <c:pt idx="82">
                  <c:v>26381</c:v>
                </c:pt>
                <c:pt idx="83">
                  <c:v>26382</c:v>
                </c:pt>
                <c:pt idx="84">
                  <c:v>26383</c:v>
                </c:pt>
                <c:pt idx="85">
                  <c:v>26384</c:v>
                </c:pt>
                <c:pt idx="86">
                  <c:v>26385</c:v>
                </c:pt>
                <c:pt idx="87">
                  <c:v>26386</c:v>
                </c:pt>
                <c:pt idx="88">
                  <c:v>26387</c:v>
                </c:pt>
                <c:pt idx="89">
                  <c:v>26388</c:v>
                </c:pt>
                <c:pt idx="90">
                  <c:v>26389</c:v>
                </c:pt>
              </c:numCache>
            </c:numRef>
          </c:xVal>
          <c:yVal>
            <c:numRef>
              <c:f>'кривые спада (2)'!$K$95:$K$185</c:f>
              <c:numCache>
                <c:formatCode>0</c:formatCode>
                <c:ptCount val="91"/>
                <c:pt idx="0">
                  <c:v>92.820000000000007</c:v>
                </c:pt>
                <c:pt idx="1">
                  <c:v>92.28</c:v>
                </c:pt>
                <c:pt idx="2">
                  <c:v>91.919999999999987</c:v>
                </c:pt>
                <c:pt idx="3">
                  <c:v>91.47999999999999</c:v>
                </c:pt>
                <c:pt idx="4">
                  <c:v>91.1</c:v>
                </c:pt>
                <c:pt idx="5">
                  <c:v>90.74</c:v>
                </c:pt>
                <c:pt idx="6">
                  <c:v>90.320000000000007</c:v>
                </c:pt>
                <c:pt idx="7">
                  <c:v>89.9</c:v>
                </c:pt>
                <c:pt idx="8">
                  <c:v>89.47999999999999</c:v>
                </c:pt>
                <c:pt idx="9">
                  <c:v>89</c:v>
                </c:pt>
                <c:pt idx="10">
                  <c:v>88.5</c:v>
                </c:pt>
                <c:pt idx="11">
                  <c:v>88</c:v>
                </c:pt>
                <c:pt idx="12">
                  <c:v>87.47999999999999</c:v>
                </c:pt>
                <c:pt idx="13">
                  <c:v>87</c:v>
                </c:pt>
                <c:pt idx="14">
                  <c:v>86.52000000000001</c:v>
                </c:pt>
                <c:pt idx="15">
                  <c:v>85.96</c:v>
                </c:pt>
                <c:pt idx="16">
                  <c:v>85.28</c:v>
                </c:pt>
                <c:pt idx="17">
                  <c:v>84.76</c:v>
                </c:pt>
                <c:pt idx="18">
                  <c:v>84.320000000000007</c:v>
                </c:pt>
                <c:pt idx="19">
                  <c:v>83.88</c:v>
                </c:pt>
                <c:pt idx="20">
                  <c:v>83.42</c:v>
                </c:pt>
                <c:pt idx="21">
                  <c:v>82.94</c:v>
                </c:pt>
                <c:pt idx="22">
                  <c:v>82.5</c:v>
                </c:pt>
                <c:pt idx="23">
                  <c:v>82.04</c:v>
                </c:pt>
                <c:pt idx="24">
                  <c:v>81.599999999999994</c:v>
                </c:pt>
                <c:pt idx="25">
                  <c:v>81.139999999999986</c:v>
                </c:pt>
                <c:pt idx="26">
                  <c:v>80.72</c:v>
                </c:pt>
                <c:pt idx="27">
                  <c:v>80.320000000000007</c:v>
                </c:pt>
                <c:pt idx="28">
                  <c:v>79.960000000000008</c:v>
                </c:pt>
                <c:pt idx="29">
                  <c:v>79.599999999999994</c:v>
                </c:pt>
                <c:pt idx="30">
                  <c:v>79.239999999999995</c:v>
                </c:pt>
                <c:pt idx="31">
                  <c:v>78.88</c:v>
                </c:pt>
                <c:pt idx="32">
                  <c:v>78.539999999999992</c:v>
                </c:pt>
                <c:pt idx="33">
                  <c:v>78.139999999999986</c:v>
                </c:pt>
                <c:pt idx="34">
                  <c:v>77.78</c:v>
                </c:pt>
                <c:pt idx="35">
                  <c:v>77.42</c:v>
                </c:pt>
                <c:pt idx="36">
                  <c:v>77.22</c:v>
                </c:pt>
                <c:pt idx="37">
                  <c:v>77.000000000000014</c:v>
                </c:pt>
                <c:pt idx="38">
                  <c:v>76.919999999999987</c:v>
                </c:pt>
                <c:pt idx="39">
                  <c:v>76.7</c:v>
                </c:pt>
                <c:pt idx="40">
                  <c:v>76.599999999999994</c:v>
                </c:pt>
                <c:pt idx="41">
                  <c:v>76.47999999999999</c:v>
                </c:pt>
                <c:pt idx="42">
                  <c:v>76.38</c:v>
                </c:pt>
                <c:pt idx="43">
                  <c:v>76.240000000000009</c:v>
                </c:pt>
                <c:pt idx="44">
                  <c:v>76.12</c:v>
                </c:pt>
                <c:pt idx="45">
                  <c:v>76.060000000000016</c:v>
                </c:pt>
                <c:pt idx="46">
                  <c:v>75.92</c:v>
                </c:pt>
                <c:pt idx="47">
                  <c:v>75.7</c:v>
                </c:pt>
                <c:pt idx="48">
                  <c:v>75.540000000000006</c:v>
                </c:pt>
                <c:pt idx="49">
                  <c:v>75.400000000000006</c:v>
                </c:pt>
                <c:pt idx="50">
                  <c:v>75.28</c:v>
                </c:pt>
                <c:pt idx="51">
                  <c:v>75.140000000000015</c:v>
                </c:pt>
                <c:pt idx="52">
                  <c:v>75.02000000000001</c:v>
                </c:pt>
                <c:pt idx="53">
                  <c:v>74.86</c:v>
                </c:pt>
                <c:pt idx="54">
                  <c:v>74.760000000000005</c:v>
                </c:pt>
                <c:pt idx="55">
                  <c:v>74.759999999999991</c:v>
                </c:pt>
                <c:pt idx="56">
                  <c:v>74.78</c:v>
                </c:pt>
                <c:pt idx="57">
                  <c:v>74.78</c:v>
                </c:pt>
                <c:pt idx="58">
                  <c:v>74.66</c:v>
                </c:pt>
                <c:pt idx="59">
                  <c:v>74.540000000000006</c:v>
                </c:pt>
                <c:pt idx="60">
                  <c:v>74.48</c:v>
                </c:pt>
                <c:pt idx="61">
                  <c:v>74.34</c:v>
                </c:pt>
                <c:pt idx="62">
                  <c:v>74.22</c:v>
                </c:pt>
                <c:pt idx="63">
                  <c:v>74.099999999999994</c:v>
                </c:pt>
                <c:pt idx="64">
                  <c:v>74.08</c:v>
                </c:pt>
                <c:pt idx="65">
                  <c:v>73.959999999999994</c:v>
                </c:pt>
                <c:pt idx="66">
                  <c:v>73.88000000000001</c:v>
                </c:pt>
                <c:pt idx="67">
                  <c:v>73.78</c:v>
                </c:pt>
                <c:pt idx="68">
                  <c:v>73.7</c:v>
                </c:pt>
                <c:pt idx="69">
                  <c:v>73.580000000000013</c:v>
                </c:pt>
                <c:pt idx="70">
                  <c:v>73.47999999999999</c:v>
                </c:pt>
                <c:pt idx="71">
                  <c:v>73.42</c:v>
                </c:pt>
                <c:pt idx="72">
                  <c:v>73.3</c:v>
                </c:pt>
                <c:pt idx="73">
                  <c:v>73.22</c:v>
                </c:pt>
                <c:pt idx="74">
                  <c:v>73.12</c:v>
                </c:pt>
                <c:pt idx="75">
                  <c:v>73.08</c:v>
                </c:pt>
                <c:pt idx="76">
                  <c:v>73.08</c:v>
                </c:pt>
                <c:pt idx="77">
                  <c:v>72.999999999999986</c:v>
                </c:pt>
                <c:pt idx="78">
                  <c:v>72.959999999999994</c:v>
                </c:pt>
                <c:pt idx="79">
                  <c:v>72.92</c:v>
                </c:pt>
                <c:pt idx="80">
                  <c:v>72.88000000000001</c:v>
                </c:pt>
                <c:pt idx="81">
                  <c:v>72.8</c:v>
                </c:pt>
                <c:pt idx="82">
                  <c:v>72.78</c:v>
                </c:pt>
                <c:pt idx="83">
                  <c:v>72.739999999999995</c:v>
                </c:pt>
                <c:pt idx="84">
                  <c:v>72.86</c:v>
                </c:pt>
                <c:pt idx="85">
                  <c:v>73.039999999999992</c:v>
                </c:pt>
                <c:pt idx="86">
                  <c:v>73.259999999999991</c:v>
                </c:pt>
                <c:pt idx="87">
                  <c:v>73.44</c:v>
                </c:pt>
                <c:pt idx="88">
                  <c:v>73.66</c:v>
                </c:pt>
                <c:pt idx="89">
                  <c:v>73.97999999999999</c:v>
                </c:pt>
                <c:pt idx="90">
                  <c:v>74.28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EBE-4706-9965-0A3746E26039}"/>
            </c:ext>
          </c:extLst>
        </c:ser>
        <c:ser>
          <c:idx val="1"/>
          <c:order val="1"/>
          <c:tx>
            <c:strRef>
              <c:f>'кривые спада (2)'!$L$2</c:f>
              <c:strCache>
                <c:ptCount val="1"/>
                <c:pt idx="0">
                  <c:v>400-300</c:v>
                </c:pt>
              </c:strCache>
            </c:strRef>
          </c:tx>
          <c:marker>
            <c:symbol val="none"/>
          </c:marker>
          <c:xVal>
            <c:numRef>
              <c:f>'кривые спада (2)'!$A$95:$A$185</c:f>
              <c:numCache>
                <c:formatCode>m/d/yyyy</c:formatCode>
                <c:ptCount val="91"/>
                <c:pt idx="0">
                  <c:v>26299</c:v>
                </c:pt>
                <c:pt idx="1">
                  <c:v>26300</c:v>
                </c:pt>
                <c:pt idx="2">
                  <c:v>26301</c:v>
                </c:pt>
                <c:pt idx="3">
                  <c:v>26302</c:v>
                </c:pt>
                <c:pt idx="4">
                  <c:v>26303</c:v>
                </c:pt>
                <c:pt idx="5">
                  <c:v>26304</c:v>
                </c:pt>
                <c:pt idx="6">
                  <c:v>26305</c:v>
                </c:pt>
                <c:pt idx="7">
                  <c:v>26306</c:v>
                </c:pt>
                <c:pt idx="8">
                  <c:v>26307</c:v>
                </c:pt>
                <c:pt idx="9">
                  <c:v>26308</c:v>
                </c:pt>
                <c:pt idx="10">
                  <c:v>26309</c:v>
                </c:pt>
                <c:pt idx="11">
                  <c:v>26310</c:v>
                </c:pt>
                <c:pt idx="12">
                  <c:v>26311</c:v>
                </c:pt>
                <c:pt idx="13">
                  <c:v>26312</c:v>
                </c:pt>
                <c:pt idx="14">
                  <c:v>26313</c:v>
                </c:pt>
                <c:pt idx="15">
                  <c:v>26314</c:v>
                </c:pt>
                <c:pt idx="16">
                  <c:v>26315</c:v>
                </c:pt>
                <c:pt idx="17">
                  <c:v>26316</c:v>
                </c:pt>
                <c:pt idx="18">
                  <c:v>26317</c:v>
                </c:pt>
                <c:pt idx="19">
                  <c:v>26318</c:v>
                </c:pt>
                <c:pt idx="20">
                  <c:v>26319</c:v>
                </c:pt>
                <c:pt idx="21">
                  <c:v>26320</c:v>
                </c:pt>
                <c:pt idx="22">
                  <c:v>26321</c:v>
                </c:pt>
                <c:pt idx="23">
                  <c:v>26322</c:v>
                </c:pt>
                <c:pt idx="24">
                  <c:v>26323</c:v>
                </c:pt>
                <c:pt idx="25">
                  <c:v>26324</c:v>
                </c:pt>
                <c:pt idx="26">
                  <c:v>26325</c:v>
                </c:pt>
                <c:pt idx="27">
                  <c:v>26326</c:v>
                </c:pt>
                <c:pt idx="28">
                  <c:v>26327</c:v>
                </c:pt>
                <c:pt idx="29">
                  <c:v>26328</c:v>
                </c:pt>
                <c:pt idx="30">
                  <c:v>26329</c:v>
                </c:pt>
                <c:pt idx="31">
                  <c:v>26330</c:v>
                </c:pt>
                <c:pt idx="32">
                  <c:v>26331</c:v>
                </c:pt>
                <c:pt idx="33">
                  <c:v>26332</c:v>
                </c:pt>
                <c:pt idx="34">
                  <c:v>26333</c:v>
                </c:pt>
                <c:pt idx="35">
                  <c:v>26334</c:v>
                </c:pt>
                <c:pt idx="36">
                  <c:v>26335</c:v>
                </c:pt>
                <c:pt idx="37">
                  <c:v>26336</c:v>
                </c:pt>
                <c:pt idx="38">
                  <c:v>26337</c:v>
                </c:pt>
                <c:pt idx="39">
                  <c:v>26338</c:v>
                </c:pt>
                <c:pt idx="40">
                  <c:v>26339</c:v>
                </c:pt>
                <c:pt idx="41">
                  <c:v>26340</c:v>
                </c:pt>
                <c:pt idx="42">
                  <c:v>26341</c:v>
                </c:pt>
                <c:pt idx="43">
                  <c:v>26342</c:v>
                </c:pt>
                <c:pt idx="44">
                  <c:v>26343</c:v>
                </c:pt>
                <c:pt idx="45">
                  <c:v>26344</c:v>
                </c:pt>
                <c:pt idx="46">
                  <c:v>26345</c:v>
                </c:pt>
                <c:pt idx="47">
                  <c:v>26346</c:v>
                </c:pt>
                <c:pt idx="48">
                  <c:v>26347</c:v>
                </c:pt>
                <c:pt idx="49">
                  <c:v>26348</c:v>
                </c:pt>
                <c:pt idx="50">
                  <c:v>26349</c:v>
                </c:pt>
                <c:pt idx="51">
                  <c:v>26350</c:v>
                </c:pt>
                <c:pt idx="52">
                  <c:v>26351</c:v>
                </c:pt>
                <c:pt idx="53">
                  <c:v>26352</c:v>
                </c:pt>
                <c:pt idx="54">
                  <c:v>26353</c:v>
                </c:pt>
                <c:pt idx="55">
                  <c:v>26354</c:v>
                </c:pt>
                <c:pt idx="56">
                  <c:v>26355</c:v>
                </c:pt>
                <c:pt idx="57">
                  <c:v>26356</c:v>
                </c:pt>
                <c:pt idx="58">
                  <c:v>26357</c:v>
                </c:pt>
                <c:pt idx="59">
                  <c:v>26358</c:v>
                </c:pt>
                <c:pt idx="60">
                  <c:v>26359</c:v>
                </c:pt>
                <c:pt idx="61">
                  <c:v>26360</c:v>
                </c:pt>
                <c:pt idx="62">
                  <c:v>26361</c:v>
                </c:pt>
                <c:pt idx="63">
                  <c:v>26362</c:v>
                </c:pt>
                <c:pt idx="64">
                  <c:v>26363</c:v>
                </c:pt>
                <c:pt idx="65">
                  <c:v>26364</c:v>
                </c:pt>
                <c:pt idx="66">
                  <c:v>26365</c:v>
                </c:pt>
                <c:pt idx="67">
                  <c:v>26366</c:v>
                </c:pt>
                <c:pt idx="68">
                  <c:v>26367</c:v>
                </c:pt>
                <c:pt idx="69">
                  <c:v>26368</c:v>
                </c:pt>
                <c:pt idx="70">
                  <c:v>26369</c:v>
                </c:pt>
                <c:pt idx="71">
                  <c:v>26370</c:v>
                </c:pt>
                <c:pt idx="72">
                  <c:v>26371</c:v>
                </c:pt>
                <c:pt idx="73">
                  <c:v>26372</c:v>
                </c:pt>
                <c:pt idx="74">
                  <c:v>26373</c:v>
                </c:pt>
                <c:pt idx="75">
                  <c:v>26374</c:v>
                </c:pt>
                <c:pt idx="76">
                  <c:v>26375</c:v>
                </c:pt>
                <c:pt idx="77">
                  <c:v>26376</c:v>
                </c:pt>
                <c:pt idx="78">
                  <c:v>26377</c:v>
                </c:pt>
                <c:pt idx="79">
                  <c:v>26378</c:v>
                </c:pt>
                <c:pt idx="80">
                  <c:v>26379</c:v>
                </c:pt>
                <c:pt idx="81">
                  <c:v>26380</c:v>
                </c:pt>
                <c:pt idx="82">
                  <c:v>26381</c:v>
                </c:pt>
                <c:pt idx="83">
                  <c:v>26382</c:v>
                </c:pt>
                <c:pt idx="84">
                  <c:v>26383</c:v>
                </c:pt>
                <c:pt idx="85">
                  <c:v>26384</c:v>
                </c:pt>
                <c:pt idx="86">
                  <c:v>26385</c:v>
                </c:pt>
                <c:pt idx="87">
                  <c:v>26386</c:v>
                </c:pt>
                <c:pt idx="88">
                  <c:v>26387</c:v>
                </c:pt>
                <c:pt idx="89">
                  <c:v>26388</c:v>
                </c:pt>
                <c:pt idx="90">
                  <c:v>26389</c:v>
                </c:pt>
              </c:numCache>
            </c:numRef>
          </c:xVal>
          <c:yVal>
            <c:numRef>
              <c:f>'кривые спада (2)'!$L$95:$L$185</c:f>
              <c:numCache>
                <c:formatCode>0</c:formatCode>
                <c:ptCount val="91"/>
                <c:pt idx="0">
                  <c:v>88.731578947368419</c:v>
                </c:pt>
                <c:pt idx="1">
                  <c:v>88.3</c:v>
                </c:pt>
                <c:pt idx="2">
                  <c:v>87.994736842105297</c:v>
                </c:pt>
                <c:pt idx="3">
                  <c:v>87.647368421052633</c:v>
                </c:pt>
                <c:pt idx="4">
                  <c:v>87.278947368421058</c:v>
                </c:pt>
                <c:pt idx="5">
                  <c:v>86.973684210526315</c:v>
                </c:pt>
                <c:pt idx="6">
                  <c:v>86.589473684210503</c:v>
                </c:pt>
                <c:pt idx="7">
                  <c:v>86.194736842105257</c:v>
                </c:pt>
                <c:pt idx="8">
                  <c:v>85.857894736842098</c:v>
                </c:pt>
                <c:pt idx="9">
                  <c:v>85.426315789473676</c:v>
                </c:pt>
                <c:pt idx="10">
                  <c:v>85.063157894736847</c:v>
                </c:pt>
                <c:pt idx="11">
                  <c:v>84.615789473684202</c:v>
                </c:pt>
                <c:pt idx="12">
                  <c:v>84.194736842105272</c:v>
                </c:pt>
                <c:pt idx="13">
                  <c:v>83.789473684210549</c:v>
                </c:pt>
                <c:pt idx="14">
                  <c:v>83.399999999999991</c:v>
                </c:pt>
                <c:pt idx="15">
                  <c:v>82.978947368421046</c:v>
                </c:pt>
                <c:pt idx="16">
                  <c:v>82.55789473684213</c:v>
                </c:pt>
                <c:pt idx="17">
                  <c:v>82.0842105263158</c:v>
                </c:pt>
                <c:pt idx="18">
                  <c:v>81.678947368421049</c:v>
                </c:pt>
                <c:pt idx="19">
                  <c:v>81.257894736842118</c:v>
                </c:pt>
                <c:pt idx="20">
                  <c:v>80.868421052631604</c:v>
                </c:pt>
                <c:pt idx="21">
                  <c:v>80.46842105263157</c:v>
                </c:pt>
                <c:pt idx="22">
                  <c:v>80.036842105263148</c:v>
                </c:pt>
                <c:pt idx="23">
                  <c:v>79.589473684210517</c:v>
                </c:pt>
                <c:pt idx="24">
                  <c:v>79.131578947368439</c:v>
                </c:pt>
                <c:pt idx="25">
                  <c:v>78.963157894736838</c:v>
                </c:pt>
                <c:pt idx="26">
                  <c:v>78.757894736842104</c:v>
                </c:pt>
                <c:pt idx="27">
                  <c:v>78.568421052631592</c:v>
                </c:pt>
                <c:pt idx="28">
                  <c:v>78.44736842105263</c:v>
                </c:pt>
                <c:pt idx="29">
                  <c:v>78.18947368421054</c:v>
                </c:pt>
                <c:pt idx="30">
                  <c:v>77.984210526315778</c:v>
                </c:pt>
                <c:pt idx="31">
                  <c:v>77.721052631578942</c:v>
                </c:pt>
                <c:pt idx="32">
                  <c:v>77.526315789473671</c:v>
                </c:pt>
                <c:pt idx="33">
                  <c:v>77.278947368421044</c:v>
                </c:pt>
                <c:pt idx="34">
                  <c:v>77.057894736842101</c:v>
                </c:pt>
                <c:pt idx="35">
                  <c:v>76.842105263157904</c:v>
                </c:pt>
                <c:pt idx="36">
                  <c:v>76.557894736842115</c:v>
                </c:pt>
                <c:pt idx="37">
                  <c:v>76.315789473684205</c:v>
                </c:pt>
                <c:pt idx="38">
                  <c:v>76.04736842105261</c:v>
                </c:pt>
                <c:pt idx="39">
                  <c:v>75.752631578947373</c:v>
                </c:pt>
                <c:pt idx="40">
                  <c:v>75.494736842105269</c:v>
                </c:pt>
                <c:pt idx="41">
                  <c:v>75.257894736842104</c:v>
                </c:pt>
                <c:pt idx="42">
                  <c:v>75.015789473684208</c:v>
                </c:pt>
                <c:pt idx="43">
                  <c:v>74.763157894736835</c:v>
                </c:pt>
                <c:pt idx="44">
                  <c:v>74.505263157894746</c:v>
                </c:pt>
                <c:pt idx="45">
                  <c:v>74.263157894736835</c:v>
                </c:pt>
                <c:pt idx="46">
                  <c:v>74.0842105263158</c:v>
                </c:pt>
                <c:pt idx="47">
                  <c:v>74.010526315789477</c:v>
                </c:pt>
                <c:pt idx="48">
                  <c:v>73.926315789473691</c:v>
                </c:pt>
                <c:pt idx="49">
                  <c:v>73.873684210526321</c:v>
                </c:pt>
                <c:pt idx="50">
                  <c:v>73.752631578947373</c:v>
                </c:pt>
                <c:pt idx="51">
                  <c:v>73.636842105263156</c:v>
                </c:pt>
                <c:pt idx="52">
                  <c:v>73.515789473684208</c:v>
                </c:pt>
                <c:pt idx="53">
                  <c:v>73.399999999999991</c:v>
                </c:pt>
                <c:pt idx="54">
                  <c:v>73.21052631578948</c:v>
                </c:pt>
                <c:pt idx="55">
                  <c:v>73.042105263157893</c:v>
                </c:pt>
                <c:pt idx="56">
                  <c:v>72.905263157894737</c:v>
                </c:pt>
                <c:pt idx="57">
                  <c:v>72.784210526315789</c:v>
                </c:pt>
                <c:pt idx="58">
                  <c:v>72.742105263157896</c:v>
                </c:pt>
                <c:pt idx="59">
                  <c:v>72.705263157894734</c:v>
                </c:pt>
                <c:pt idx="60">
                  <c:v>72.647368421052633</c:v>
                </c:pt>
                <c:pt idx="61">
                  <c:v>72.600000000000009</c:v>
                </c:pt>
                <c:pt idx="62">
                  <c:v>72.55263157894737</c:v>
                </c:pt>
                <c:pt idx="63">
                  <c:v>72.442105263157899</c:v>
                </c:pt>
                <c:pt idx="64">
                  <c:v>72.384210526315769</c:v>
                </c:pt>
                <c:pt idx="65">
                  <c:v>72.452631578947376</c:v>
                </c:pt>
                <c:pt idx="66">
                  <c:v>72.526315789473699</c:v>
                </c:pt>
                <c:pt idx="67">
                  <c:v>72.615789473684217</c:v>
                </c:pt>
                <c:pt idx="68">
                  <c:v>72.7</c:v>
                </c:pt>
                <c:pt idx="69">
                  <c:v>72.789473684210506</c:v>
                </c:pt>
                <c:pt idx="70">
                  <c:v>72.868421052631575</c:v>
                </c:pt>
                <c:pt idx="71">
                  <c:v>72.957894736842107</c:v>
                </c:pt>
                <c:pt idx="72">
                  <c:v>73.047368421052624</c:v>
                </c:pt>
                <c:pt idx="73">
                  <c:v>73.115789473684202</c:v>
                </c:pt>
                <c:pt idx="74">
                  <c:v>73.173684210526318</c:v>
                </c:pt>
                <c:pt idx="75">
                  <c:v>73.205263157894748</c:v>
                </c:pt>
                <c:pt idx="76">
                  <c:v>73.215789473684211</c:v>
                </c:pt>
                <c:pt idx="77">
                  <c:v>73.257894736842104</c:v>
                </c:pt>
                <c:pt idx="78">
                  <c:v>73.268421052631581</c:v>
                </c:pt>
                <c:pt idx="79">
                  <c:v>73.278947368421044</c:v>
                </c:pt>
                <c:pt idx="80">
                  <c:v>73.294736842105266</c:v>
                </c:pt>
                <c:pt idx="81">
                  <c:v>73.31052631578946</c:v>
                </c:pt>
                <c:pt idx="82">
                  <c:v>73.321052631578937</c:v>
                </c:pt>
                <c:pt idx="83">
                  <c:v>73.331578947368428</c:v>
                </c:pt>
                <c:pt idx="84">
                  <c:v>73.452631578947361</c:v>
                </c:pt>
                <c:pt idx="85">
                  <c:v>73.657894736842124</c:v>
                </c:pt>
                <c:pt idx="86">
                  <c:v>73.826315789473668</c:v>
                </c:pt>
                <c:pt idx="87">
                  <c:v>74.010526315789491</c:v>
                </c:pt>
                <c:pt idx="88">
                  <c:v>74.205263157894734</c:v>
                </c:pt>
                <c:pt idx="89">
                  <c:v>74.515789473684208</c:v>
                </c:pt>
                <c:pt idx="90">
                  <c:v>74.721052631578956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EBE-4706-9965-0A3746E26039}"/>
            </c:ext>
          </c:extLst>
        </c:ser>
        <c:ser>
          <c:idx val="2"/>
          <c:order val="2"/>
          <c:tx>
            <c:strRef>
              <c:f>'кривые спада (2)'!$M$2</c:f>
              <c:strCache>
                <c:ptCount val="1"/>
                <c:pt idx="0">
                  <c:v>300-200</c:v>
                </c:pt>
              </c:strCache>
            </c:strRef>
          </c:tx>
          <c:marker>
            <c:symbol val="none"/>
          </c:marker>
          <c:xVal>
            <c:numRef>
              <c:f>'кривые спада (2)'!$A$95:$A$185</c:f>
              <c:numCache>
                <c:formatCode>m/d/yyyy</c:formatCode>
                <c:ptCount val="91"/>
                <c:pt idx="0">
                  <c:v>26299</c:v>
                </c:pt>
                <c:pt idx="1">
                  <c:v>26300</c:v>
                </c:pt>
                <c:pt idx="2">
                  <c:v>26301</c:v>
                </c:pt>
                <c:pt idx="3">
                  <c:v>26302</c:v>
                </c:pt>
                <c:pt idx="4">
                  <c:v>26303</c:v>
                </c:pt>
                <c:pt idx="5">
                  <c:v>26304</c:v>
                </c:pt>
                <c:pt idx="6">
                  <c:v>26305</c:v>
                </c:pt>
                <c:pt idx="7">
                  <c:v>26306</c:v>
                </c:pt>
                <c:pt idx="8">
                  <c:v>26307</c:v>
                </c:pt>
                <c:pt idx="9">
                  <c:v>26308</c:v>
                </c:pt>
                <c:pt idx="10">
                  <c:v>26309</c:v>
                </c:pt>
                <c:pt idx="11">
                  <c:v>26310</c:v>
                </c:pt>
                <c:pt idx="12">
                  <c:v>26311</c:v>
                </c:pt>
                <c:pt idx="13">
                  <c:v>26312</c:v>
                </c:pt>
                <c:pt idx="14">
                  <c:v>26313</c:v>
                </c:pt>
                <c:pt idx="15">
                  <c:v>26314</c:v>
                </c:pt>
                <c:pt idx="16">
                  <c:v>26315</c:v>
                </c:pt>
                <c:pt idx="17">
                  <c:v>26316</c:v>
                </c:pt>
                <c:pt idx="18">
                  <c:v>26317</c:v>
                </c:pt>
                <c:pt idx="19">
                  <c:v>26318</c:v>
                </c:pt>
                <c:pt idx="20">
                  <c:v>26319</c:v>
                </c:pt>
                <c:pt idx="21">
                  <c:v>26320</c:v>
                </c:pt>
                <c:pt idx="22">
                  <c:v>26321</c:v>
                </c:pt>
                <c:pt idx="23">
                  <c:v>26322</c:v>
                </c:pt>
                <c:pt idx="24">
                  <c:v>26323</c:v>
                </c:pt>
                <c:pt idx="25">
                  <c:v>26324</c:v>
                </c:pt>
                <c:pt idx="26">
                  <c:v>26325</c:v>
                </c:pt>
                <c:pt idx="27">
                  <c:v>26326</c:v>
                </c:pt>
                <c:pt idx="28">
                  <c:v>26327</c:v>
                </c:pt>
                <c:pt idx="29">
                  <c:v>26328</c:v>
                </c:pt>
                <c:pt idx="30">
                  <c:v>26329</c:v>
                </c:pt>
                <c:pt idx="31">
                  <c:v>26330</c:v>
                </c:pt>
                <c:pt idx="32">
                  <c:v>26331</c:v>
                </c:pt>
                <c:pt idx="33">
                  <c:v>26332</c:v>
                </c:pt>
                <c:pt idx="34">
                  <c:v>26333</c:v>
                </c:pt>
                <c:pt idx="35">
                  <c:v>26334</c:v>
                </c:pt>
                <c:pt idx="36">
                  <c:v>26335</c:v>
                </c:pt>
                <c:pt idx="37">
                  <c:v>26336</c:v>
                </c:pt>
                <c:pt idx="38">
                  <c:v>26337</c:v>
                </c:pt>
                <c:pt idx="39">
                  <c:v>26338</c:v>
                </c:pt>
                <c:pt idx="40">
                  <c:v>26339</c:v>
                </c:pt>
                <c:pt idx="41">
                  <c:v>26340</c:v>
                </c:pt>
                <c:pt idx="42">
                  <c:v>26341</c:v>
                </c:pt>
                <c:pt idx="43">
                  <c:v>26342</c:v>
                </c:pt>
                <c:pt idx="44">
                  <c:v>26343</c:v>
                </c:pt>
                <c:pt idx="45">
                  <c:v>26344</c:v>
                </c:pt>
                <c:pt idx="46">
                  <c:v>26345</c:v>
                </c:pt>
                <c:pt idx="47">
                  <c:v>26346</c:v>
                </c:pt>
                <c:pt idx="48">
                  <c:v>26347</c:v>
                </c:pt>
                <c:pt idx="49">
                  <c:v>26348</c:v>
                </c:pt>
                <c:pt idx="50">
                  <c:v>26349</c:v>
                </c:pt>
                <c:pt idx="51">
                  <c:v>26350</c:v>
                </c:pt>
                <c:pt idx="52">
                  <c:v>26351</c:v>
                </c:pt>
                <c:pt idx="53">
                  <c:v>26352</c:v>
                </c:pt>
                <c:pt idx="54">
                  <c:v>26353</c:v>
                </c:pt>
                <c:pt idx="55">
                  <c:v>26354</c:v>
                </c:pt>
                <c:pt idx="56">
                  <c:v>26355</c:v>
                </c:pt>
                <c:pt idx="57">
                  <c:v>26356</c:v>
                </c:pt>
                <c:pt idx="58">
                  <c:v>26357</c:v>
                </c:pt>
                <c:pt idx="59">
                  <c:v>26358</c:v>
                </c:pt>
                <c:pt idx="60">
                  <c:v>26359</c:v>
                </c:pt>
                <c:pt idx="61">
                  <c:v>26360</c:v>
                </c:pt>
                <c:pt idx="62">
                  <c:v>26361</c:v>
                </c:pt>
                <c:pt idx="63">
                  <c:v>26362</c:v>
                </c:pt>
                <c:pt idx="64">
                  <c:v>26363</c:v>
                </c:pt>
                <c:pt idx="65">
                  <c:v>26364</c:v>
                </c:pt>
                <c:pt idx="66">
                  <c:v>26365</c:v>
                </c:pt>
                <c:pt idx="67">
                  <c:v>26366</c:v>
                </c:pt>
                <c:pt idx="68">
                  <c:v>26367</c:v>
                </c:pt>
                <c:pt idx="69">
                  <c:v>26368</c:v>
                </c:pt>
                <c:pt idx="70">
                  <c:v>26369</c:v>
                </c:pt>
                <c:pt idx="71">
                  <c:v>26370</c:v>
                </c:pt>
                <c:pt idx="72">
                  <c:v>26371</c:v>
                </c:pt>
                <c:pt idx="73">
                  <c:v>26372</c:v>
                </c:pt>
                <c:pt idx="74">
                  <c:v>26373</c:v>
                </c:pt>
                <c:pt idx="75">
                  <c:v>26374</c:v>
                </c:pt>
                <c:pt idx="76">
                  <c:v>26375</c:v>
                </c:pt>
                <c:pt idx="77">
                  <c:v>26376</c:v>
                </c:pt>
                <c:pt idx="78">
                  <c:v>26377</c:v>
                </c:pt>
                <c:pt idx="79">
                  <c:v>26378</c:v>
                </c:pt>
                <c:pt idx="80">
                  <c:v>26379</c:v>
                </c:pt>
                <c:pt idx="81">
                  <c:v>26380</c:v>
                </c:pt>
                <c:pt idx="82">
                  <c:v>26381</c:v>
                </c:pt>
                <c:pt idx="83">
                  <c:v>26382</c:v>
                </c:pt>
                <c:pt idx="84">
                  <c:v>26383</c:v>
                </c:pt>
                <c:pt idx="85">
                  <c:v>26384</c:v>
                </c:pt>
                <c:pt idx="86">
                  <c:v>26385</c:v>
                </c:pt>
                <c:pt idx="87">
                  <c:v>26386</c:v>
                </c:pt>
                <c:pt idx="88">
                  <c:v>26387</c:v>
                </c:pt>
                <c:pt idx="89">
                  <c:v>26388</c:v>
                </c:pt>
                <c:pt idx="90">
                  <c:v>26389</c:v>
                </c:pt>
              </c:numCache>
            </c:numRef>
          </c:xVal>
          <c:yVal>
            <c:numRef>
              <c:f>'кривые спада (2)'!$M$95:$M$185</c:f>
              <c:numCache>
                <c:formatCode>0</c:formatCode>
                <c:ptCount val="91"/>
                <c:pt idx="0">
                  <c:v>79.572222222222223</c:v>
                </c:pt>
                <c:pt idx="1">
                  <c:v>79.194444444444443</c:v>
                </c:pt>
                <c:pt idx="2">
                  <c:v>78.800000000000011</c:v>
                </c:pt>
                <c:pt idx="3">
                  <c:v>78.416666666666686</c:v>
                </c:pt>
                <c:pt idx="4">
                  <c:v>78.022222222222211</c:v>
                </c:pt>
                <c:pt idx="5">
                  <c:v>77.688888888888883</c:v>
                </c:pt>
                <c:pt idx="6">
                  <c:v>77.316666666666663</c:v>
                </c:pt>
                <c:pt idx="7">
                  <c:v>76.755555555555546</c:v>
                </c:pt>
                <c:pt idx="8">
                  <c:v>76.533333333333346</c:v>
                </c:pt>
                <c:pt idx="9">
                  <c:v>76.211111111111109</c:v>
                </c:pt>
                <c:pt idx="10">
                  <c:v>75.888888888888886</c:v>
                </c:pt>
                <c:pt idx="11">
                  <c:v>75.538888888888891</c:v>
                </c:pt>
                <c:pt idx="12">
                  <c:v>75.205555555555549</c:v>
                </c:pt>
                <c:pt idx="13">
                  <c:v>74.87222222222222</c:v>
                </c:pt>
                <c:pt idx="14">
                  <c:v>74.527777777777786</c:v>
                </c:pt>
                <c:pt idx="15">
                  <c:v>74.177777777777763</c:v>
                </c:pt>
                <c:pt idx="16">
                  <c:v>73.861111111111128</c:v>
                </c:pt>
                <c:pt idx="17">
                  <c:v>73.544444444444423</c:v>
                </c:pt>
                <c:pt idx="18">
                  <c:v>73.277777777777771</c:v>
                </c:pt>
                <c:pt idx="19">
                  <c:v>73.02222222222224</c:v>
                </c:pt>
                <c:pt idx="20">
                  <c:v>72.855555555555554</c:v>
                </c:pt>
                <c:pt idx="21">
                  <c:v>72.672222222222217</c:v>
                </c:pt>
                <c:pt idx="22">
                  <c:v>72.483333333333306</c:v>
                </c:pt>
                <c:pt idx="23">
                  <c:v>72.411111111111111</c:v>
                </c:pt>
                <c:pt idx="24">
                  <c:v>72.144444444444446</c:v>
                </c:pt>
                <c:pt idx="25">
                  <c:v>71.966666666666654</c:v>
                </c:pt>
                <c:pt idx="26">
                  <c:v>71.73888888888888</c:v>
                </c:pt>
                <c:pt idx="27">
                  <c:v>70.983333333333348</c:v>
                </c:pt>
                <c:pt idx="28">
                  <c:v>71.338888888888903</c:v>
                </c:pt>
                <c:pt idx="29">
                  <c:v>71.094444444444434</c:v>
                </c:pt>
                <c:pt idx="30">
                  <c:v>70.805555555555571</c:v>
                </c:pt>
                <c:pt idx="31">
                  <c:v>70.572222222222237</c:v>
                </c:pt>
                <c:pt idx="32">
                  <c:v>70.338888888888903</c:v>
                </c:pt>
                <c:pt idx="33">
                  <c:v>70.100000000000009</c:v>
                </c:pt>
                <c:pt idx="34">
                  <c:v>69.855555555555554</c:v>
                </c:pt>
                <c:pt idx="35">
                  <c:v>69.611111111111114</c:v>
                </c:pt>
                <c:pt idx="36">
                  <c:v>69.383333333333326</c:v>
                </c:pt>
                <c:pt idx="37">
                  <c:v>69.138888888888872</c:v>
                </c:pt>
                <c:pt idx="38">
                  <c:v>68.883333333333326</c:v>
                </c:pt>
                <c:pt idx="39">
                  <c:v>68.577777777777769</c:v>
                </c:pt>
                <c:pt idx="40">
                  <c:v>68.355555555555554</c:v>
                </c:pt>
                <c:pt idx="41">
                  <c:v>68.12222222222222</c:v>
                </c:pt>
                <c:pt idx="42">
                  <c:v>67.899999999999991</c:v>
                </c:pt>
                <c:pt idx="43">
                  <c:v>67.672222222222217</c:v>
                </c:pt>
                <c:pt idx="44">
                  <c:v>67.466666666666669</c:v>
                </c:pt>
                <c:pt idx="45">
                  <c:v>67.24444444444444</c:v>
                </c:pt>
                <c:pt idx="46">
                  <c:v>67.005555555555532</c:v>
                </c:pt>
                <c:pt idx="47">
                  <c:v>66.777777777777771</c:v>
                </c:pt>
                <c:pt idx="48">
                  <c:v>66.544444444444451</c:v>
                </c:pt>
                <c:pt idx="49">
                  <c:v>66.344444444444449</c:v>
                </c:pt>
                <c:pt idx="50">
                  <c:v>66.155555555555551</c:v>
                </c:pt>
                <c:pt idx="51">
                  <c:v>65.972222222222214</c:v>
                </c:pt>
                <c:pt idx="52">
                  <c:v>65.788888888888891</c:v>
                </c:pt>
                <c:pt idx="53">
                  <c:v>65.616666666666674</c:v>
                </c:pt>
                <c:pt idx="54">
                  <c:v>65.438888888888897</c:v>
                </c:pt>
                <c:pt idx="55">
                  <c:v>65.244444444444454</c:v>
                </c:pt>
                <c:pt idx="56">
                  <c:v>65.144444444444446</c:v>
                </c:pt>
                <c:pt idx="57">
                  <c:v>64.888888888888886</c:v>
                </c:pt>
                <c:pt idx="58">
                  <c:v>64.73888888888888</c:v>
                </c:pt>
                <c:pt idx="59">
                  <c:v>64.550000000000011</c:v>
                </c:pt>
                <c:pt idx="60">
                  <c:v>64.344444444444434</c:v>
                </c:pt>
                <c:pt idx="61">
                  <c:v>64.144444444444446</c:v>
                </c:pt>
                <c:pt idx="62">
                  <c:v>63.938888888888897</c:v>
                </c:pt>
                <c:pt idx="63">
                  <c:v>63.75</c:v>
                </c:pt>
                <c:pt idx="64">
                  <c:v>63.550000000000004</c:v>
                </c:pt>
                <c:pt idx="65">
                  <c:v>63.061111111111117</c:v>
                </c:pt>
                <c:pt idx="66">
                  <c:v>63.372222222222213</c:v>
                </c:pt>
                <c:pt idx="67">
                  <c:v>63.305555555555557</c:v>
                </c:pt>
                <c:pt idx="68">
                  <c:v>63.316666666666656</c:v>
                </c:pt>
                <c:pt idx="69">
                  <c:v>63.294444444444451</c:v>
                </c:pt>
                <c:pt idx="70">
                  <c:v>63.277777777777779</c:v>
                </c:pt>
                <c:pt idx="71">
                  <c:v>63.194444444444443</c:v>
                </c:pt>
                <c:pt idx="72">
                  <c:v>63.311111111111117</c:v>
                </c:pt>
                <c:pt idx="73">
                  <c:v>63.327777777777783</c:v>
                </c:pt>
                <c:pt idx="74">
                  <c:v>63.349999999999994</c:v>
                </c:pt>
                <c:pt idx="75">
                  <c:v>63.355555555555561</c:v>
                </c:pt>
                <c:pt idx="76">
                  <c:v>63.433333333333316</c:v>
                </c:pt>
                <c:pt idx="77">
                  <c:v>63.472222222222221</c:v>
                </c:pt>
                <c:pt idx="78">
                  <c:v>63.566666666666656</c:v>
                </c:pt>
                <c:pt idx="79">
                  <c:v>63.594444444444449</c:v>
                </c:pt>
                <c:pt idx="80">
                  <c:v>63.650000000000006</c:v>
                </c:pt>
                <c:pt idx="81">
                  <c:v>63.56666666666667</c:v>
                </c:pt>
                <c:pt idx="82">
                  <c:v>63.716666666666669</c:v>
                </c:pt>
                <c:pt idx="83">
                  <c:v>63.738888888888887</c:v>
                </c:pt>
                <c:pt idx="84">
                  <c:v>63.772222222222226</c:v>
                </c:pt>
                <c:pt idx="85">
                  <c:v>63.752222222222208</c:v>
                </c:pt>
                <c:pt idx="86">
                  <c:v>63.761111111111099</c:v>
                </c:pt>
                <c:pt idx="87">
                  <c:v>63.75</c:v>
                </c:pt>
                <c:pt idx="88">
                  <c:v>63.738888888888887</c:v>
                </c:pt>
                <c:pt idx="89">
                  <c:v>63.694444444444443</c:v>
                </c:pt>
                <c:pt idx="90">
                  <c:v>63.800000000000004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EBE-4706-9965-0A3746E26039}"/>
            </c:ext>
          </c:extLst>
        </c:ser>
        <c:ser>
          <c:idx val="3"/>
          <c:order val="3"/>
          <c:tx>
            <c:strRef>
              <c:f>'кривые спада (2)'!$N$2</c:f>
              <c:strCache>
                <c:ptCount val="1"/>
                <c:pt idx="0">
                  <c:v>200-100</c:v>
                </c:pt>
              </c:strCache>
            </c:strRef>
          </c:tx>
          <c:marker>
            <c:symbol val="none"/>
          </c:marker>
          <c:xVal>
            <c:numRef>
              <c:f>'кривые спада (2)'!$A$95:$A$185</c:f>
              <c:numCache>
                <c:formatCode>m/d/yyyy</c:formatCode>
                <c:ptCount val="91"/>
                <c:pt idx="0">
                  <c:v>26299</c:v>
                </c:pt>
                <c:pt idx="1">
                  <c:v>26300</c:v>
                </c:pt>
                <c:pt idx="2">
                  <c:v>26301</c:v>
                </c:pt>
                <c:pt idx="3">
                  <c:v>26302</c:v>
                </c:pt>
                <c:pt idx="4">
                  <c:v>26303</c:v>
                </c:pt>
                <c:pt idx="5">
                  <c:v>26304</c:v>
                </c:pt>
                <c:pt idx="6">
                  <c:v>26305</c:v>
                </c:pt>
                <c:pt idx="7">
                  <c:v>26306</c:v>
                </c:pt>
                <c:pt idx="8">
                  <c:v>26307</c:v>
                </c:pt>
                <c:pt idx="9">
                  <c:v>26308</c:v>
                </c:pt>
                <c:pt idx="10">
                  <c:v>26309</c:v>
                </c:pt>
                <c:pt idx="11">
                  <c:v>26310</c:v>
                </c:pt>
                <c:pt idx="12">
                  <c:v>26311</c:v>
                </c:pt>
                <c:pt idx="13">
                  <c:v>26312</c:v>
                </c:pt>
                <c:pt idx="14">
                  <c:v>26313</c:v>
                </c:pt>
                <c:pt idx="15">
                  <c:v>26314</c:v>
                </c:pt>
                <c:pt idx="16">
                  <c:v>26315</c:v>
                </c:pt>
                <c:pt idx="17">
                  <c:v>26316</c:v>
                </c:pt>
                <c:pt idx="18">
                  <c:v>26317</c:v>
                </c:pt>
                <c:pt idx="19">
                  <c:v>26318</c:v>
                </c:pt>
                <c:pt idx="20">
                  <c:v>26319</c:v>
                </c:pt>
                <c:pt idx="21">
                  <c:v>26320</c:v>
                </c:pt>
                <c:pt idx="22">
                  <c:v>26321</c:v>
                </c:pt>
                <c:pt idx="23">
                  <c:v>26322</c:v>
                </c:pt>
                <c:pt idx="24">
                  <c:v>26323</c:v>
                </c:pt>
                <c:pt idx="25">
                  <c:v>26324</c:v>
                </c:pt>
                <c:pt idx="26">
                  <c:v>26325</c:v>
                </c:pt>
                <c:pt idx="27">
                  <c:v>26326</c:v>
                </c:pt>
                <c:pt idx="28">
                  <c:v>26327</c:v>
                </c:pt>
                <c:pt idx="29">
                  <c:v>26328</c:v>
                </c:pt>
                <c:pt idx="30">
                  <c:v>26329</c:v>
                </c:pt>
                <c:pt idx="31">
                  <c:v>26330</c:v>
                </c:pt>
                <c:pt idx="32">
                  <c:v>26331</c:v>
                </c:pt>
                <c:pt idx="33">
                  <c:v>26332</c:v>
                </c:pt>
                <c:pt idx="34">
                  <c:v>26333</c:v>
                </c:pt>
                <c:pt idx="35">
                  <c:v>26334</c:v>
                </c:pt>
                <c:pt idx="36">
                  <c:v>26335</c:v>
                </c:pt>
                <c:pt idx="37">
                  <c:v>26336</c:v>
                </c:pt>
                <c:pt idx="38">
                  <c:v>26337</c:v>
                </c:pt>
                <c:pt idx="39">
                  <c:v>26338</c:v>
                </c:pt>
                <c:pt idx="40">
                  <c:v>26339</c:v>
                </c:pt>
                <c:pt idx="41">
                  <c:v>26340</c:v>
                </c:pt>
                <c:pt idx="42">
                  <c:v>26341</c:v>
                </c:pt>
                <c:pt idx="43">
                  <c:v>26342</c:v>
                </c:pt>
                <c:pt idx="44">
                  <c:v>26343</c:v>
                </c:pt>
                <c:pt idx="45">
                  <c:v>26344</c:v>
                </c:pt>
                <c:pt idx="46">
                  <c:v>26345</c:v>
                </c:pt>
                <c:pt idx="47">
                  <c:v>26346</c:v>
                </c:pt>
                <c:pt idx="48">
                  <c:v>26347</c:v>
                </c:pt>
                <c:pt idx="49">
                  <c:v>26348</c:v>
                </c:pt>
                <c:pt idx="50">
                  <c:v>26349</c:v>
                </c:pt>
                <c:pt idx="51">
                  <c:v>26350</c:v>
                </c:pt>
                <c:pt idx="52">
                  <c:v>26351</c:v>
                </c:pt>
                <c:pt idx="53">
                  <c:v>26352</c:v>
                </c:pt>
                <c:pt idx="54">
                  <c:v>26353</c:v>
                </c:pt>
                <c:pt idx="55">
                  <c:v>26354</c:v>
                </c:pt>
                <c:pt idx="56">
                  <c:v>26355</c:v>
                </c:pt>
                <c:pt idx="57">
                  <c:v>26356</c:v>
                </c:pt>
                <c:pt idx="58">
                  <c:v>26357</c:v>
                </c:pt>
                <c:pt idx="59">
                  <c:v>26358</c:v>
                </c:pt>
                <c:pt idx="60">
                  <c:v>26359</c:v>
                </c:pt>
                <c:pt idx="61">
                  <c:v>26360</c:v>
                </c:pt>
                <c:pt idx="62">
                  <c:v>26361</c:v>
                </c:pt>
                <c:pt idx="63">
                  <c:v>26362</c:v>
                </c:pt>
                <c:pt idx="64">
                  <c:v>26363</c:v>
                </c:pt>
                <c:pt idx="65">
                  <c:v>26364</c:v>
                </c:pt>
                <c:pt idx="66">
                  <c:v>26365</c:v>
                </c:pt>
                <c:pt idx="67">
                  <c:v>26366</c:v>
                </c:pt>
                <c:pt idx="68">
                  <c:v>26367</c:v>
                </c:pt>
                <c:pt idx="69">
                  <c:v>26368</c:v>
                </c:pt>
                <c:pt idx="70">
                  <c:v>26369</c:v>
                </c:pt>
                <c:pt idx="71">
                  <c:v>26370</c:v>
                </c:pt>
                <c:pt idx="72">
                  <c:v>26371</c:v>
                </c:pt>
                <c:pt idx="73">
                  <c:v>26372</c:v>
                </c:pt>
                <c:pt idx="74">
                  <c:v>26373</c:v>
                </c:pt>
                <c:pt idx="75">
                  <c:v>26374</c:v>
                </c:pt>
                <c:pt idx="76">
                  <c:v>26375</c:v>
                </c:pt>
                <c:pt idx="77">
                  <c:v>26376</c:v>
                </c:pt>
                <c:pt idx="78">
                  <c:v>26377</c:v>
                </c:pt>
                <c:pt idx="79">
                  <c:v>26378</c:v>
                </c:pt>
                <c:pt idx="80">
                  <c:v>26379</c:v>
                </c:pt>
                <c:pt idx="81">
                  <c:v>26380</c:v>
                </c:pt>
                <c:pt idx="82">
                  <c:v>26381</c:v>
                </c:pt>
                <c:pt idx="83">
                  <c:v>26382</c:v>
                </c:pt>
                <c:pt idx="84">
                  <c:v>26383</c:v>
                </c:pt>
                <c:pt idx="85">
                  <c:v>26384</c:v>
                </c:pt>
                <c:pt idx="86">
                  <c:v>26385</c:v>
                </c:pt>
                <c:pt idx="87">
                  <c:v>26386</c:v>
                </c:pt>
                <c:pt idx="88">
                  <c:v>26387</c:v>
                </c:pt>
                <c:pt idx="89">
                  <c:v>26388</c:v>
                </c:pt>
                <c:pt idx="90">
                  <c:v>26389</c:v>
                </c:pt>
              </c:numCache>
            </c:numRef>
          </c:xVal>
          <c:yVal>
            <c:numRef>
              <c:f>'кривые спада (2)'!$N$95:$N$185</c:f>
              <c:numCache>
                <c:formatCode>0</c:formatCode>
                <c:ptCount val="91"/>
                <c:pt idx="0">
                  <c:v>81.539999999999992</c:v>
                </c:pt>
                <c:pt idx="1">
                  <c:v>80.679999999999993</c:v>
                </c:pt>
                <c:pt idx="2">
                  <c:v>79.859999999999985</c:v>
                </c:pt>
                <c:pt idx="3">
                  <c:v>79.02</c:v>
                </c:pt>
                <c:pt idx="4">
                  <c:v>78.179999999999993</c:v>
                </c:pt>
                <c:pt idx="5">
                  <c:v>77.320000000000007</c:v>
                </c:pt>
                <c:pt idx="6">
                  <c:v>76.8</c:v>
                </c:pt>
                <c:pt idx="7">
                  <c:v>76.400000000000006</c:v>
                </c:pt>
                <c:pt idx="8">
                  <c:v>76.02000000000001</c:v>
                </c:pt>
                <c:pt idx="9">
                  <c:v>75.580000000000013</c:v>
                </c:pt>
                <c:pt idx="10">
                  <c:v>75.160000000000011</c:v>
                </c:pt>
                <c:pt idx="11">
                  <c:v>74.72</c:v>
                </c:pt>
                <c:pt idx="12">
                  <c:v>74.34</c:v>
                </c:pt>
                <c:pt idx="13">
                  <c:v>73.899999999999991</c:v>
                </c:pt>
                <c:pt idx="14">
                  <c:v>73.47999999999999</c:v>
                </c:pt>
                <c:pt idx="15">
                  <c:v>73.080000000000013</c:v>
                </c:pt>
                <c:pt idx="16">
                  <c:v>72.7</c:v>
                </c:pt>
                <c:pt idx="17">
                  <c:v>72.400000000000006</c:v>
                </c:pt>
                <c:pt idx="18">
                  <c:v>72.099999999999994</c:v>
                </c:pt>
                <c:pt idx="19">
                  <c:v>71.820000000000007</c:v>
                </c:pt>
                <c:pt idx="20">
                  <c:v>71.539999999999992</c:v>
                </c:pt>
                <c:pt idx="21">
                  <c:v>71.28</c:v>
                </c:pt>
                <c:pt idx="22">
                  <c:v>71.000000000000014</c:v>
                </c:pt>
                <c:pt idx="23">
                  <c:v>70.72</c:v>
                </c:pt>
                <c:pt idx="24">
                  <c:v>70.439999999999984</c:v>
                </c:pt>
                <c:pt idx="25">
                  <c:v>70.16</c:v>
                </c:pt>
                <c:pt idx="26">
                  <c:v>69.92</c:v>
                </c:pt>
                <c:pt idx="27">
                  <c:v>69.72</c:v>
                </c:pt>
                <c:pt idx="28">
                  <c:v>69.48</c:v>
                </c:pt>
                <c:pt idx="29">
                  <c:v>69.2</c:v>
                </c:pt>
                <c:pt idx="30">
                  <c:v>68.92</c:v>
                </c:pt>
                <c:pt idx="31">
                  <c:v>68.580000000000013</c:v>
                </c:pt>
                <c:pt idx="32">
                  <c:v>68.3</c:v>
                </c:pt>
                <c:pt idx="33">
                  <c:v>68</c:v>
                </c:pt>
                <c:pt idx="34">
                  <c:v>67.740000000000009</c:v>
                </c:pt>
                <c:pt idx="35">
                  <c:v>67.459999999999994</c:v>
                </c:pt>
                <c:pt idx="36">
                  <c:v>67.179999999999993</c:v>
                </c:pt>
                <c:pt idx="37">
                  <c:v>66.92</c:v>
                </c:pt>
                <c:pt idx="38">
                  <c:v>66.66</c:v>
                </c:pt>
                <c:pt idx="39">
                  <c:v>66.5</c:v>
                </c:pt>
                <c:pt idx="40">
                  <c:v>66.34</c:v>
                </c:pt>
                <c:pt idx="41">
                  <c:v>66.200000000000017</c:v>
                </c:pt>
                <c:pt idx="42">
                  <c:v>66.02000000000001</c:v>
                </c:pt>
                <c:pt idx="43">
                  <c:v>65.86</c:v>
                </c:pt>
                <c:pt idx="44">
                  <c:v>65.679999999999993</c:v>
                </c:pt>
                <c:pt idx="45">
                  <c:v>65.5</c:v>
                </c:pt>
                <c:pt idx="46">
                  <c:v>65.319999999999993</c:v>
                </c:pt>
                <c:pt idx="47">
                  <c:v>65.140000000000015</c:v>
                </c:pt>
                <c:pt idx="48">
                  <c:v>64.960000000000008</c:v>
                </c:pt>
                <c:pt idx="49">
                  <c:v>64.78</c:v>
                </c:pt>
                <c:pt idx="50">
                  <c:v>64.62</c:v>
                </c:pt>
                <c:pt idx="51">
                  <c:v>64.440000000000012</c:v>
                </c:pt>
                <c:pt idx="52">
                  <c:v>64.12</c:v>
                </c:pt>
                <c:pt idx="53">
                  <c:v>63.92</c:v>
                </c:pt>
                <c:pt idx="54">
                  <c:v>63.779999999999994</c:v>
                </c:pt>
                <c:pt idx="55">
                  <c:v>63.58</c:v>
                </c:pt>
                <c:pt idx="56">
                  <c:v>63.459999999999994</c:v>
                </c:pt>
                <c:pt idx="57">
                  <c:v>63.6</c:v>
                </c:pt>
                <c:pt idx="58">
                  <c:v>63.7</c:v>
                </c:pt>
                <c:pt idx="59">
                  <c:v>63.779999999999994</c:v>
                </c:pt>
                <c:pt idx="60">
                  <c:v>63.879999999999995</c:v>
                </c:pt>
                <c:pt idx="61">
                  <c:v>63.959999999999994</c:v>
                </c:pt>
                <c:pt idx="62">
                  <c:v>64.02000000000001</c:v>
                </c:pt>
                <c:pt idx="63">
                  <c:v>64.099999999999994</c:v>
                </c:pt>
                <c:pt idx="64">
                  <c:v>64.2</c:v>
                </c:pt>
                <c:pt idx="65">
                  <c:v>64.2</c:v>
                </c:pt>
                <c:pt idx="66">
                  <c:v>64.28</c:v>
                </c:pt>
                <c:pt idx="67">
                  <c:v>64.320000000000007</c:v>
                </c:pt>
                <c:pt idx="68">
                  <c:v>64.440000000000012</c:v>
                </c:pt>
                <c:pt idx="69">
                  <c:v>64.56</c:v>
                </c:pt>
                <c:pt idx="70">
                  <c:v>64.679999999999993</c:v>
                </c:pt>
                <c:pt idx="71">
                  <c:v>64.8</c:v>
                </c:pt>
                <c:pt idx="72">
                  <c:v>64.92</c:v>
                </c:pt>
                <c:pt idx="73">
                  <c:v>65.06</c:v>
                </c:pt>
                <c:pt idx="74">
                  <c:v>65.16</c:v>
                </c:pt>
                <c:pt idx="75">
                  <c:v>65.259999999999991</c:v>
                </c:pt>
                <c:pt idx="76">
                  <c:v>65.400000000000006</c:v>
                </c:pt>
                <c:pt idx="77">
                  <c:v>65.58</c:v>
                </c:pt>
                <c:pt idx="78">
                  <c:v>65.679999999999993</c:v>
                </c:pt>
                <c:pt idx="79">
                  <c:v>65.820000000000007</c:v>
                </c:pt>
                <c:pt idx="80">
                  <c:v>66.000000000000014</c:v>
                </c:pt>
                <c:pt idx="81">
                  <c:v>66.140000000000015</c:v>
                </c:pt>
                <c:pt idx="82">
                  <c:v>66.28</c:v>
                </c:pt>
                <c:pt idx="83">
                  <c:v>66.42</c:v>
                </c:pt>
                <c:pt idx="84">
                  <c:v>66.559999999999988</c:v>
                </c:pt>
                <c:pt idx="85">
                  <c:v>66.740000000000009</c:v>
                </c:pt>
                <c:pt idx="86">
                  <c:v>66.679999999999993</c:v>
                </c:pt>
                <c:pt idx="87">
                  <c:v>66.680000000000007</c:v>
                </c:pt>
                <c:pt idx="88">
                  <c:v>66.61999999999999</c:v>
                </c:pt>
                <c:pt idx="89">
                  <c:v>66.5</c:v>
                </c:pt>
                <c:pt idx="90">
                  <c:v>66.459999999999994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EBE-4706-9965-0A3746E26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695808"/>
        <c:axId val="34705792"/>
      </c:scatterChart>
      <c:valAx>
        <c:axId val="34695808"/>
        <c:scaling>
          <c:orientation val="minMax"/>
          <c:max val="26389"/>
          <c:min val="26299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crossAx val="34705792"/>
        <c:crosses val="autoZero"/>
        <c:crossBetween val="midCat"/>
        <c:majorUnit val="15"/>
      </c:valAx>
      <c:valAx>
        <c:axId val="34705792"/>
        <c:scaling>
          <c:orientation val="minMax"/>
          <c:max val="120"/>
          <c:min val="40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5.2536666666666669E-2"/>
              <c:y val="2.7011284460456773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4695808"/>
        <c:crosses val="autoZero"/>
        <c:crossBetween val="midCat"/>
        <c:majorUnit val="2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dirty="0" smtClean="0"/>
              <a:t>октябрь-декабрь</a:t>
            </a:r>
            <a:endParaRPr lang="ru-RU" sz="1400" b="0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034768518518518"/>
          <c:y val="0.14023437802807731"/>
          <c:w val="0.84891111111111106"/>
          <c:h val="0.710984798567453"/>
        </c:manualLayout>
      </c:layout>
      <c:scatterChart>
        <c:scatterStyle val="lineMarker"/>
        <c:varyColors val="0"/>
        <c:ser>
          <c:idx val="0"/>
          <c:order val="0"/>
          <c:tx>
            <c:strRef>
              <c:f>'спад по град'!$P$2</c:f>
              <c:strCache>
                <c:ptCount val="1"/>
                <c:pt idx="0">
                  <c:v>4000-3000</c:v>
                </c:pt>
              </c:strCache>
            </c:strRef>
          </c:tx>
          <c:marker>
            <c:symbol val="none"/>
          </c:marker>
          <c:xVal>
            <c:numRef>
              <c:f>'спад по град'!$A$3:$A$215</c:f>
              <c:numCache>
                <c:formatCode>m/d/yyyy</c:formatCode>
                <c:ptCount val="21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  <c:pt idx="183">
                  <c:v>26390</c:v>
                </c:pt>
                <c:pt idx="184">
                  <c:v>26391</c:v>
                </c:pt>
                <c:pt idx="185">
                  <c:v>26392</c:v>
                </c:pt>
                <c:pt idx="186">
                  <c:v>26393</c:v>
                </c:pt>
                <c:pt idx="187">
                  <c:v>26394</c:v>
                </c:pt>
                <c:pt idx="188">
                  <c:v>26395</c:v>
                </c:pt>
                <c:pt idx="189">
                  <c:v>26396</c:v>
                </c:pt>
                <c:pt idx="190">
                  <c:v>26397</c:v>
                </c:pt>
                <c:pt idx="191">
                  <c:v>26398</c:v>
                </c:pt>
                <c:pt idx="192">
                  <c:v>26399</c:v>
                </c:pt>
                <c:pt idx="193">
                  <c:v>26400</c:v>
                </c:pt>
                <c:pt idx="194">
                  <c:v>26401</c:v>
                </c:pt>
                <c:pt idx="195">
                  <c:v>26402</c:v>
                </c:pt>
                <c:pt idx="196">
                  <c:v>26403</c:v>
                </c:pt>
                <c:pt idx="197">
                  <c:v>26404</c:v>
                </c:pt>
                <c:pt idx="198">
                  <c:v>26405</c:v>
                </c:pt>
                <c:pt idx="199">
                  <c:v>26406</c:v>
                </c:pt>
                <c:pt idx="200">
                  <c:v>26407</c:v>
                </c:pt>
                <c:pt idx="201">
                  <c:v>26408</c:v>
                </c:pt>
                <c:pt idx="202">
                  <c:v>26409</c:v>
                </c:pt>
                <c:pt idx="203">
                  <c:v>26410</c:v>
                </c:pt>
                <c:pt idx="204">
                  <c:v>26411</c:v>
                </c:pt>
                <c:pt idx="205">
                  <c:v>26412</c:v>
                </c:pt>
                <c:pt idx="206">
                  <c:v>26413</c:v>
                </c:pt>
                <c:pt idx="207">
                  <c:v>26414</c:v>
                </c:pt>
                <c:pt idx="208">
                  <c:v>26415</c:v>
                </c:pt>
                <c:pt idx="209">
                  <c:v>26416</c:v>
                </c:pt>
                <c:pt idx="210">
                  <c:v>26417</c:v>
                </c:pt>
                <c:pt idx="211">
                  <c:v>26418</c:v>
                </c:pt>
                <c:pt idx="212">
                  <c:v>26419</c:v>
                </c:pt>
              </c:numCache>
            </c:numRef>
          </c:xVal>
          <c:yVal>
            <c:numRef>
              <c:f>'спад по град'!$P$3:$P$215</c:f>
              <c:numCache>
                <c:formatCode>0</c:formatCode>
                <c:ptCount val="213"/>
                <c:pt idx="0">
                  <c:v>3575.5957575757579</c:v>
                </c:pt>
                <c:pt idx="1">
                  <c:v>3512.7881818181818</c:v>
                </c:pt>
                <c:pt idx="2">
                  <c:v>3464.1621212121213</c:v>
                </c:pt>
                <c:pt idx="3">
                  <c:v>3425.525454545455</c:v>
                </c:pt>
                <c:pt idx="4">
                  <c:v>3383.1881818181819</c:v>
                </c:pt>
                <c:pt idx="5">
                  <c:v>3334.3225757575756</c:v>
                </c:pt>
                <c:pt idx="6">
                  <c:v>3290.1384848484854</c:v>
                </c:pt>
                <c:pt idx="7">
                  <c:v>3206.830606060606</c:v>
                </c:pt>
                <c:pt idx="8">
                  <c:v>3148.9140909090911</c:v>
                </c:pt>
                <c:pt idx="9">
                  <c:v>3100.3375757575759</c:v>
                </c:pt>
                <c:pt idx="10">
                  <c:v>3037.3324242424237</c:v>
                </c:pt>
                <c:pt idx="11">
                  <c:v>2976.3530303030307</c:v>
                </c:pt>
                <c:pt idx="12">
                  <c:v>2936.8710606060604</c:v>
                </c:pt>
                <c:pt idx="13">
                  <c:v>2886.7680303030302</c:v>
                </c:pt>
                <c:pt idx="14">
                  <c:v>2827.1775757575761</c:v>
                </c:pt>
                <c:pt idx="15">
                  <c:v>2774.9234848484843</c:v>
                </c:pt>
                <c:pt idx="16">
                  <c:v>2723.320454545455</c:v>
                </c:pt>
                <c:pt idx="17">
                  <c:v>2659.884696969697</c:v>
                </c:pt>
                <c:pt idx="18">
                  <c:v>2611.1912121212122</c:v>
                </c:pt>
                <c:pt idx="19">
                  <c:v>2553.403636363636</c:v>
                </c:pt>
                <c:pt idx="20">
                  <c:v>2499.5287878787876</c:v>
                </c:pt>
                <c:pt idx="21">
                  <c:v>2453.9675757575756</c:v>
                </c:pt>
                <c:pt idx="22">
                  <c:v>2400.0796969696971</c:v>
                </c:pt>
                <c:pt idx="23">
                  <c:v>2345.1424242424237</c:v>
                </c:pt>
                <c:pt idx="24">
                  <c:v>2294.2310606060605</c:v>
                </c:pt>
                <c:pt idx="25">
                  <c:v>2232.3548484848484</c:v>
                </c:pt>
                <c:pt idx="26">
                  <c:v>2181.7001515151514</c:v>
                </c:pt>
                <c:pt idx="27">
                  <c:v>2123.9218181818183</c:v>
                </c:pt>
                <c:pt idx="28">
                  <c:v>2038.3283333333331</c:v>
                </c:pt>
                <c:pt idx="29">
                  <c:v>1933.0515151515146</c:v>
                </c:pt>
                <c:pt idx="30">
                  <c:v>1828.0610606060609</c:v>
                </c:pt>
                <c:pt idx="31">
                  <c:v>1740.4860606060611</c:v>
                </c:pt>
                <c:pt idx="32">
                  <c:v>1667.6192424242427</c:v>
                </c:pt>
                <c:pt idx="33">
                  <c:v>1593.1515151515152</c:v>
                </c:pt>
                <c:pt idx="34">
                  <c:v>1521.2424242424242</c:v>
                </c:pt>
                <c:pt idx="35">
                  <c:v>1460.2207575757577</c:v>
                </c:pt>
                <c:pt idx="36">
                  <c:v>1406.4615151515152</c:v>
                </c:pt>
                <c:pt idx="37">
                  <c:v>1354.0225757575756</c:v>
                </c:pt>
                <c:pt idx="38">
                  <c:v>1282.1506060606059</c:v>
                </c:pt>
                <c:pt idx="39">
                  <c:v>1227.0718181818181</c:v>
                </c:pt>
                <c:pt idx="40">
                  <c:v>1187.2083333333333</c:v>
                </c:pt>
                <c:pt idx="41">
                  <c:v>1170.735909090909</c:v>
                </c:pt>
                <c:pt idx="42">
                  <c:v>1135.2642424242424</c:v>
                </c:pt>
                <c:pt idx="43">
                  <c:v>1104.6237878787879</c:v>
                </c:pt>
                <c:pt idx="44">
                  <c:v>1072.6719696969697</c:v>
                </c:pt>
                <c:pt idx="45">
                  <c:v>1044.4646969696969</c:v>
                </c:pt>
                <c:pt idx="46">
                  <c:v>1018.3401515151513</c:v>
                </c:pt>
                <c:pt idx="47">
                  <c:v>994.12363636363659</c:v>
                </c:pt>
                <c:pt idx="48">
                  <c:v>970.07924242424258</c:v>
                </c:pt>
                <c:pt idx="49">
                  <c:v>945.28318181818179</c:v>
                </c:pt>
                <c:pt idx="50">
                  <c:v>924.98212121212123</c:v>
                </c:pt>
                <c:pt idx="51">
                  <c:v>906.05287878787863</c:v>
                </c:pt>
                <c:pt idx="52">
                  <c:v>891.87969696969708</c:v>
                </c:pt>
                <c:pt idx="53">
                  <c:v>879.75227272727284</c:v>
                </c:pt>
                <c:pt idx="54">
                  <c:v>867.8365151515153</c:v>
                </c:pt>
                <c:pt idx="55">
                  <c:v>859.35742424242426</c:v>
                </c:pt>
                <c:pt idx="56">
                  <c:v>850.41424242424227</c:v>
                </c:pt>
                <c:pt idx="57">
                  <c:v>840.76545454545442</c:v>
                </c:pt>
                <c:pt idx="58">
                  <c:v>831.19666666666672</c:v>
                </c:pt>
                <c:pt idx="59">
                  <c:v>821.38151515151515</c:v>
                </c:pt>
                <c:pt idx="60">
                  <c:v>813.91712121212106</c:v>
                </c:pt>
                <c:pt idx="61">
                  <c:v>806.22500000000002</c:v>
                </c:pt>
                <c:pt idx="62">
                  <c:v>799.80075757575764</c:v>
                </c:pt>
                <c:pt idx="63">
                  <c:v>791.20212121212126</c:v>
                </c:pt>
                <c:pt idx="64">
                  <c:v>784.0715151515152</c:v>
                </c:pt>
                <c:pt idx="65">
                  <c:v>776.74045454545455</c:v>
                </c:pt>
                <c:pt idx="66">
                  <c:v>769.1342424242423</c:v>
                </c:pt>
                <c:pt idx="67">
                  <c:v>761.19575757575763</c:v>
                </c:pt>
                <c:pt idx="68">
                  <c:v>787.42939393939412</c:v>
                </c:pt>
                <c:pt idx="69">
                  <c:v>743.94681818181812</c:v>
                </c:pt>
                <c:pt idx="70">
                  <c:v>735.42378787878783</c:v>
                </c:pt>
                <c:pt idx="71">
                  <c:v>728.55590909090904</c:v>
                </c:pt>
                <c:pt idx="72">
                  <c:v>723.59515151515154</c:v>
                </c:pt>
                <c:pt idx="73">
                  <c:v>719.1784848484848</c:v>
                </c:pt>
                <c:pt idx="74">
                  <c:v>715.30606060606067</c:v>
                </c:pt>
                <c:pt idx="75">
                  <c:v>711.92803030303037</c:v>
                </c:pt>
                <c:pt idx="76">
                  <c:v>708.3598484848485</c:v>
                </c:pt>
                <c:pt idx="77">
                  <c:v>704.5777272727272</c:v>
                </c:pt>
                <c:pt idx="78">
                  <c:v>701.08924242424246</c:v>
                </c:pt>
                <c:pt idx="79">
                  <c:v>697.14939393939403</c:v>
                </c:pt>
                <c:pt idx="80">
                  <c:v>693.27863636363645</c:v>
                </c:pt>
                <c:pt idx="81">
                  <c:v>688.72696969696972</c:v>
                </c:pt>
                <c:pt idx="82">
                  <c:v>684.32287878787884</c:v>
                </c:pt>
                <c:pt idx="83">
                  <c:v>678.5683333333335</c:v>
                </c:pt>
                <c:pt idx="84">
                  <c:v>673.21939393939397</c:v>
                </c:pt>
                <c:pt idx="85">
                  <c:v>667.26378787878798</c:v>
                </c:pt>
                <c:pt idx="86">
                  <c:v>661.87439393939405</c:v>
                </c:pt>
                <c:pt idx="87">
                  <c:v>655.35136363636366</c:v>
                </c:pt>
                <c:pt idx="88">
                  <c:v>649.80833333333328</c:v>
                </c:pt>
                <c:pt idx="89">
                  <c:v>643.91166666666675</c:v>
                </c:pt>
                <c:pt idx="90">
                  <c:v>638.53378787878785</c:v>
                </c:pt>
                <c:pt idx="91">
                  <c:v>626.08848484848477</c:v>
                </c:pt>
                <c:pt idx="92">
                  <c:v>624.56878787878782</c:v>
                </c:pt>
                <c:pt idx="93">
                  <c:v>619.04287878787875</c:v>
                </c:pt>
                <c:pt idx="94">
                  <c:v>613.34287878787882</c:v>
                </c:pt>
                <c:pt idx="95">
                  <c:v>607.85166666666657</c:v>
                </c:pt>
                <c:pt idx="96">
                  <c:v>602.42606060606045</c:v>
                </c:pt>
                <c:pt idx="97">
                  <c:v>597.0030303030303</c:v>
                </c:pt>
                <c:pt idx="98">
                  <c:v>591.61121212121213</c:v>
                </c:pt>
                <c:pt idx="99">
                  <c:v>586.00984848484848</c:v>
                </c:pt>
                <c:pt idx="100">
                  <c:v>580.57787878787883</c:v>
                </c:pt>
                <c:pt idx="101">
                  <c:v>574.56515151515157</c:v>
                </c:pt>
                <c:pt idx="102">
                  <c:v>568.55272727272722</c:v>
                </c:pt>
                <c:pt idx="103">
                  <c:v>563.45106060606054</c:v>
                </c:pt>
                <c:pt idx="104">
                  <c:v>556.62893939393939</c:v>
                </c:pt>
                <c:pt idx="105">
                  <c:v>551.41909090909087</c:v>
                </c:pt>
                <c:pt idx="106">
                  <c:v>545.96969696969688</c:v>
                </c:pt>
                <c:pt idx="107">
                  <c:v>540.82196969696963</c:v>
                </c:pt>
                <c:pt idx="108">
                  <c:v>534.68393939393934</c:v>
                </c:pt>
                <c:pt idx="109">
                  <c:v>529.01257575757586</c:v>
                </c:pt>
                <c:pt idx="110">
                  <c:v>523.45500000000004</c:v>
                </c:pt>
                <c:pt idx="111">
                  <c:v>517.75712121212121</c:v>
                </c:pt>
                <c:pt idx="112">
                  <c:v>513.4604545454547</c:v>
                </c:pt>
                <c:pt idx="113">
                  <c:v>509.19878787878787</c:v>
                </c:pt>
                <c:pt idx="114">
                  <c:v>504.65318181818168</c:v>
                </c:pt>
                <c:pt idx="115">
                  <c:v>500.76484848484836</c:v>
                </c:pt>
                <c:pt idx="116">
                  <c:v>496.32984848484847</c:v>
                </c:pt>
                <c:pt idx="117">
                  <c:v>493.21893939393937</c:v>
                </c:pt>
                <c:pt idx="118">
                  <c:v>489.59151515151518</c:v>
                </c:pt>
                <c:pt idx="119">
                  <c:v>486.1013636363636</c:v>
                </c:pt>
                <c:pt idx="120">
                  <c:v>482.55181818181825</c:v>
                </c:pt>
                <c:pt idx="121">
                  <c:v>479.03303030303027</c:v>
                </c:pt>
                <c:pt idx="122">
                  <c:v>475.67378787878789</c:v>
                </c:pt>
                <c:pt idx="123">
                  <c:v>472.28560606060597</c:v>
                </c:pt>
                <c:pt idx="124">
                  <c:v>467.5983333333333</c:v>
                </c:pt>
                <c:pt idx="125">
                  <c:v>463.51893939393943</c:v>
                </c:pt>
                <c:pt idx="126">
                  <c:v>459.61106060606068</c:v>
                </c:pt>
                <c:pt idx="127">
                  <c:v>455.81439393939399</c:v>
                </c:pt>
                <c:pt idx="128">
                  <c:v>451.9309090909091</c:v>
                </c:pt>
                <c:pt idx="129">
                  <c:v>445.17409090909098</c:v>
                </c:pt>
                <c:pt idx="130">
                  <c:v>441.20530303030301</c:v>
                </c:pt>
                <c:pt idx="131">
                  <c:v>437.55924242424248</c:v>
                </c:pt>
                <c:pt idx="132">
                  <c:v>433.95742424242422</c:v>
                </c:pt>
                <c:pt idx="133">
                  <c:v>431.29969696969692</c:v>
                </c:pt>
                <c:pt idx="134">
                  <c:v>428.64757575757574</c:v>
                </c:pt>
                <c:pt idx="135">
                  <c:v>426.27878787878785</c:v>
                </c:pt>
                <c:pt idx="136">
                  <c:v>423.78348484848487</c:v>
                </c:pt>
                <c:pt idx="137">
                  <c:v>421.77878787878785</c:v>
                </c:pt>
                <c:pt idx="138">
                  <c:v>419.71454545454543</c:v>
                </c:pt>
                <c:pt idx="139">
                  <c:v>417.66833333333329</c:v>
                </c:pt>
                <c:pt idx="140">
                  <c:v>415.38727272727277</c:v>
                </c:pt>
                <c:pt idx="141">
                  <c:v>413.81378787878799</c:v>
                </c:pt>
                <c:pt idx="142">
                  <c:v>412.09196969696967</c:v>
                </c:pt>
                <c:pt idx="143">
                  <c:v>410.56212121212121</c:v>
                </c:pt>
                <c:pt idx="144">
                  <c:v>408.88378787878787</c:v>
                </c:pt>
                <c:pt idx="145">
                  <c:v>407.49303030303031</c:v>
                </c:pt>
                <c:pt idx="146">
                  <c:v>406.6371212121212</c:v>
                </c:pt>
                <c:pt idx="147">
                  <c:v>405.65409090909094</c:v>
                </c:pt>
                <c:pt idx="148">
                  <c:v>405.19287878787878</c:v>
                </c:pt>
                <c:pt idx="149">
                  <c:v>404.55590909090915</c:v>
                </c:pt>
                <c:pt idx="150">
                  <c:v>403.25439393939394</c:v>
                </c:pt>
                <c:pt idx="151">
                  <c:v>401.66848484848475</c:v>
                </c:pt>
                <c:pt idx="152">
                  <c:v>402.80727272727273</c:v>
                </c:pt>
                <c:pt idx="153">
                  <c:v>402.59803030303033</c:v>
                </c:pt>
                <c:pt idx="154">
                  <c:v>402.71712121212119</c:v>
                </c:pt>
                <c:pt idx="155">
                  <c:v>402.07863636363635</c:v>
                </c:pt>
                <c:pt idx="156">
                  <c:v>401.9562121212121</c:v>
                </c:pt>
                <c:pt idx="157">
                  <c:v>401.06515151515146</c:v>
                </c:pt>
                <c:pt idx="158">
                  <c:v>400.79500000000002</c:v>
                </c:pt>
                <c:pt idx="159">
                  <c:v>400.9304545454545</c:v>
                </c:pt>
                <c:pt idx="160">
                  <c:v>400.8992424242424</c:v>
                </c:pt>
                <c:pt idx="161">
                  <c:v>400.59833333333336</c:v>
                </c:pt>
                <c:pt idx="162">
                  <c:v>401.09939393939391</c:v>
                </c:pt>
                <c:pt idx="163">
                  <c:v>402.0036363636363</c:v>
                </c:pt>
                <c:pt idx="164">
                  <c:v>402.35318181818184</c:v>
                </c:pt>
                <c:pt idx="165">
                  <c:v>403.98303030303026</c:v>
                </c:pt>
                <c:pt idx="166">
                  <c:v>405.71590909090901</c:v>
                </c:pt>
                <c:pt idx="167">
                  <c:v>407.6477272727272</c:v>
                </c:pt>
                <c:pt idx="168">
                  <c:v>408.53060606060609</c:v>
                </c:pt>
                <c:pt idx="169">
                  <c:v>410.14166666666665</c:v>
                </c:pt>
                <c:pt idx="170">
                  <c:v>411.90651515151518</c:v>
                </c:pt>
                <c:pt idx="171">
                  <c:v>414.15227272727282</c:v>
                </c:pt>
                <c:pt idx="172">
                  <c:v>417.50621212121217</c:v>
                </c:pt>
                <c:pt idx="173">
                  <c:v>423.14166666666659</c:v>
                </c:pt>
                <c:pt idx="174">
                  <c:v>428.17257575757588</c:v>
                </c:pt>
                <c:pt idx="175">
                  <c:v>431.84136363636367</c:v>
                </c:pt>
                <c:pt idx="176">
                  <c:v>434.82651515151514</c:v>
                </c:pt>
                <c:pt idx="177">
                  <c:v>439.18636363636364</c:v>
                </c:pt>
                <c:pt idx="178">
                  <c:v>444.23575757575776</c:v>
                </c:pt>
                <c:pt idx="179">
                  <c:v>452.22893939393941</c:v>
                </c:pt>
                <c:pt idx="180">
                  <c:v>461.84348484848488</c:v>
                </c:pt>
                <c:pt idx="181">
                  <c:v>470.33181818181816</c:v>
                </c:pt>
                <c:pt idx="182">
                  <c:v>483.01090909090902</c:v>
                </c:pt>
                <c:pt idx="183">
                  <c:v>494.59030303030306</c:v>
                </c:pt>
                <c:pt idx="184">
                  <c:v>510.65439393939391</c:v>
                </c:pt>
                <c:pt idx="185">
                  <c:v>526.43893939393945</c:v>
                </c:pt>
                <c:pt idx="186">
                  <c:v>542.53863636363633</c:v>
                </c:pt>
                <c:pt idx="187">
                  <c:v>559.30090909090904</c:v>
                </c:pt>
                <c:pt idx="188">
                  <c:v>581.86333333333323</c:v>
                </c:pt>
                <c:pt idx="189">
                  <c:v>600.37863636363647</c:v>
                </c:pt>
                <c:pt idx="190">
                  <c:v>621.20590909090902</c:v>
                </c:pt>
                <c:pt idx="191">
                  <c:v>649.625</c:v>
                </c:pt>
                <c:pt idx="192">
                  <c:v>689.58924242424246</c:v>
                </c:pt>
                <c:pt idx="193">
                  <c:v>749.11863636363637</c:v>
                </c:pt>
                <c:pt idx="194">
                  <c:v>788.91575757575765</c:v>
                </c:pt>
                <c:pt idx="195">
                  <c:v>833.58333333333348</c:v>
                </c:pt>
                <c:pt idx="196">
                  <c:v>899.62045454545444</c:v>
                </c:pt>
                <c:pt idx="197">
                  <c:v>931.96742424242427</c:v>
                </c:pt>
                <c:pt idx="198">
                  <c:v>1001.8401515151515</c:v>
                </c:pt>
                <c:pt idx="199">
                  <c:v>1090.8215151515151</c:v>
                </c:pt>
                <c:pt idx="200">
                  <c:v>1174.7857575757573</c:v>
                </c:pt>
                <c:pt idx="201">
                  <c:v>1252.2331818181817</c:v>
                </c:pt>
                <c:pt idx="202">
                  <c:v>1287.0981818181817</c:v>
                </c:pt>
                <c:pt idx="203">
                  <c:v>1317.6030303030302</c:v>
                </c:pt>
                <c:pt idx="204">
                  <c:v>1411.246515151515</c:v>
                </c:pt>
                <c:pt idx="205">
                  <c:v>1512.7539393939396</c:v>
                </c:pt>
                <c:pt idx="206">
                  <c:v>1542.1733333333332</c:v>
                </c:pt>
                <c:pt idx="207">
                  <c:v>1552.8403030303029</c:v>
                </c:pt>
                <c:pt idx="208">
                  <c:v>1584.1339393939393</c:v>
                </c:pt>
                <c:pt idx="209">
                  <c:v>1611.9978787878788</c:v>
                </c:pt>
                <c:pt idx="210">
                  <c:v>1626.7860606060606</c:v>
                </c:pt>
                <c:pt idx="211">
                  <c:v>1631.4356060606058</c:v>
                </c:pt>
                <c:pt idx="212">
                  <c:v>1672.1843939393939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365-4761-AFF7-8C2CB7F815EE}"/>
            </c:ext>
          </c:extLst>
        </c:ser>
        <c:ser>
          <c:idx val="1"/>
          <c:order val="1"/>
          <c:tx>
            <c:strRef>
              <c:f>'спад по град'!$Q$2</c:f>
              <c:strCache>
                <c:ptCount val="1"/>
                <c:pt idx="0">
                  <c:v>3000-2500</c:v>
                </c:pt>
              </c:strCache>
            </c:strRef>
          </c:tx>
          <c:marker>
            <c:symbol val="none"/>
          </c:marker>
          <c:xVal>
            <c:numRef>
              <c:f>'спад по град'!$A$3:$A$215</c:f>
              <c:numCache>
                <c:formatCode>m/d/yyyy</c:formatCode>
                <c:ptCount val="21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  <c:pt idx="183">
                  <c:v>26390</c:v>
                </c:pt>
                <c:pt idx="184">
                  <c:v>26391</c:v>
                </c:pt>
                <c:pt idx="185">
                  <c:v>26392</c:v>
                </c:pt>
                <c:pt idx="186">
                  <c:v>26393</c:v>
                </c:pt>
                <c:pt idx="187">
                  <c:v>26394</c:v>
                </c:pt>
                <c:pt idx="188">
                  <c:v>26395</c:v>
                </c:pt>
                <c:pt idx="189">
                  <c:v>26396</c:v>
                </c:pt>
                <c:pt idx="190">
                  <c:v>26397</c:v>
                </c:pt>
                <c:pt idx="191">
                  <c:v>26398</c:v>
                </c:pt>
                <c:pt idx="192">
                  <c:v>26399</c:v>
                </c:pt>
                <c:pt idx="193">
                  <c:v>26400</c:v>
                </c:pt>
                <c:pt idx="194">
                  <c:v>26401</c:v>
                </c:pt>
                <c:pt idx="195">
                  <c:v>26402</c:v>
                </c:pt>
                <c:pt idx="196">
                  <c:v>26403</c:v>
                </c:pt>
                <c:pt idx="197">
                  <c:v>26404</c:v>
                </c:pt>
                <c:pt idx="198">
                  <c:v>26405</c:v>
                </c:pt>
                <c:pt idx="199">
                  <c:v>26406</c:v>
                </c:pt>
                <c:pt idx="200">
                  <c:v>26407</c:v>
                </c:pt>
                <c:pt idx="201">
                  <c:v>26408</c:v>
                </c:pt>
                <c:pt idx="202">
                  <c:v>26409</c:v>
                </c:pt>
                <c:pt idx="203">
                  <c:v>26410</c:v>
                </c:pt>
                <c:pt idx="204">
                  <c:v>26411</c:v>
                </c:pt>
                <c:pt idx="205">
                  <c:v>26412</c:v>
                </c:pt>
                <c:pt idx="206">
                  <c:v>26413</c:v>
                </c:pt>
                <c:pt idx="207">
                  <c:v>26414</c:v>
                </c:pt>
                <c:pt idx="208">
                  <c:v>26415</c:v>
                </c:pt>
                <c:pt idx="209">
                  <c:v>26416</c:v>
                </c:pt>
                <c:pt idx="210">
                  <c:v>26417</c:v>
                </c:pt>
                <c:pt idx="211">
                  <c:v>26418</c:v>
                </c:pt>
                <c:pt idx="212">
                  <c:v>26419</c:v>
                </c:pt>
              </c:numCache>
            </c:numRef>
          </c:xVal>
          <c:yVal>
            <c:numRef>
              <c:f>'спад по град'!$Q$3:$Q$215</c:f>
              <c:numCache>
                <c:formatCode>0</c:formatCode>
                <c:ptCount val="213"/>
                <c:pt idx="0">
                  <c:v>2711.0562499999996</c:v>
                </c:pt>
                <c:pt idx="1">
                  <c:v>2672.3887500000001</c:v>
                </c:pt>
                <c:pt idx="2">
                  <c:v>2639.32125</c:v>
                </c:pt>
                <c:pt idx="3">
                  <c:v>2588.8224999999998</c:v>
                </c:pt>
                <c:pt idx="4">
                  <c:v>2558.0612500000002</c:v>
                </c:pt>
                <c:pt idx="5">
                  <c:v>2517.2549999999997</c:v>
                </c:pt>
                <c:pt idx="6">
                  <c:v>2477.8637499999995</c:v>
                </c:pt>
                <c:pt idx="7">
                  <c:v>2465.3112500000002</c:v>
                </c:pt>
                <c:pt idx="8">
                  <c:v>2421.0749999999998</c:v>
                </c:pt>
                <c:pt idx="9">
                  <c:v>2369.7400000000002</c:v>
                </c:pt>
                <c:pt idx="10">
                  <c:v>2328.1050000000005</c:v>
                </c:pt>
                <c:pt idx="11">
                  <c:v>2291.65625</c:v>
                </c:pt>
                <c:pt idx="12">
                  <c:v>2250.13625</c:v>
                </c:pt>
                <c:pt idx="13">
                  <c:v>2212.6187500000001</c:v>
                </c:pt>
                <c:pt idx="14">
                  <c:v>2171.2749999999996</c:v>
                </c:pt>
                <c:pt idx="15">
                  <c:v>2119.59</c:v>
                </c:pt>
                <c:pt idx="16">
                  <c:v>2069.94875</c:v>
                </c:pt>
                <c:pt idx="17">
                  <c:v>2018.1724999999999</c:v>
                </c:pt>
                <c:pt idx="18">
                  <c:v>1974.0587499999999</c:v>
                </c:pt>
                <c:pt idx="19">
                  <c:v>1932.3437500000002</c:v>
                </c:pt>
                <c:pt idx="20">
                  <c:v>1889.2</c:v>
                </c:pt>
                <c:pt idx="21">
                  <c:v>1841.2112500000001</c:v>
                </c:pt>
                <c:pt idx="22">
                  <c:v>1790.1412499999997</c:v>
                </c:pt>
                <c:pt idx="23">
                  <c:v>1719.56125</c:v>
                </c:pt>
                <c:pt idx="24">
                  <c:v>1670.95875</c:v>
                </c:pt>
                <c:pt idx="25">
                  <c:v>1632.145</c:v>
                </c:pt>
                <c:pt idx="26">
                  <c:v>1583.4437500000001</c:v>
                </c:pt>
                <c:pt idx="27">
                  <c:v>1528.0474999999999</c:v>
                </c:pt>
                <c:pt idx="28">
                  <c:v>1499.2137499999999</c:v>
                </c:pt>
                <c:pt idx="29">
                  <c:v>1455.345</c:v>
                </c:pt>
                <c:pt idx="30">
                  <c:v>1423.26</c:v>
                </c:pt>
                <c:pt idx="31">
                  <c:v>1396.1025</c:v>
                </c:pt>
                <c:pt idx="32">
                  <c:v>1366.2650000000001</c:v>
                </c:pt>
                <c:pt idx="33">
                  <c:v>1327.0725000000002</c:v>
                </c:pt>
                <c:pt idx="34">
                  <c:v>1271.8362500000001</c:v>
                </c:pt>
                <c:pt idx="35">
                  <c:v>1213.615</c:v>
                </c:pt>
                <c:pt idx="36">
                  <c:v>1175.7349999999999</c:v>
                </c:pt>
                <c:pt idx="37">
                  <c:v>1141.4100000000001</c:v>
                </c:pt>
                <c:pt idx="38">
                  <c:v>1098.3887500000001</c:v>
                </c:pt>
                <c:pt idx="39">
                  <c:v>1060.8225</c:v>
                </c:pt>
                <c:pt idx="40">
                  <c:v>1002.2099999999999</c:v>
                </c:pt>
                <c:pt idx="41">
                  <c:v>987.48374999999987</c:v>
                </c:pt>
                <c:pt idx="42">
                  <c:v>949.32374999999979</c:v>
                </c:pt>
                <c:pt idx="43">
                  <c:v>910.60374999999999</c:v>
                </c:pt>
                <c:pt idx="44">
                  <c:v>874.90125</c:v>
                </c:pt>
                <c:pt idx="45">
                  <c:v>845.43624999999997</c:v>
                </c:pt>
                <c:pt idx="46">
                  <c:v>818.09125000000006</c:v>
                </c:pt>
                <c:pt idx="47">
                  <c:v>789.51874999999995</c:v>
                </c:pt>
                <c:pt idx="48">
                  <c:v>773.85625000000005</c:v>
                </c:pt>
                <c:pt idx="49">
                  <c:v>761.64499999999987</c:v>
                </c:pt>
                <c:pt idx="50">
                  <c:v>748.9375</c:v>
                </c:pt>
                <c:pt idx="51">
                  <c:v>739.8125</c:v>
                </c:pt>
                <c:pt idx="52">
                  <c:v>729.50625000000002</c:v>
                </c:pt>
                <c:pt idx="53">
                  <c:v>718.96875</c:v>
                </c:pt>
                <c:pt idx="54">
                  <c:v>708.94375000000002</c:v>
                </c:pt>
                <c:pt idx="55">
                  <c:v>696.78749999999991</c:v>
                </c:pt>
                <c:pt idx="56">
                  <c:v>687.38875000000007</c:v>
                </c:pt>
                <c:pt idx="57">
                  <c:v>680.39374999999995</c:v>
                </c:pt>
                <c:pt idx="58">
                  <c:v>672.88749999999993</c:v>
                </c:pt>
                <c:pt idx="59">
                  <c:v>669.20875000000001</c:v>
                </c:pt>
                <c:pt idx="60">
                  <c:v>665.03625</c:v>
                </c:pt>
                <c:pt idx="61">
                  <c:v>659.09750000000008</c:v>
                </c:pt>
                <c:pt idx="62">
                  <c:v>654.8599999999999</c:v>
                </c:pt>
                <c:pt idx="63">
                  <c:v>649.14</c:v>
                </c:pt>
                <c:pt idx="64">
                  <c:v>645.99625000000003</c:v>
                </c:pt>
                <c:pt idx="65">
                  <c:v>642.51749999999993</c:v>
                </c:pt>
                <c:pt idx="66">
                  <c:v>638.23874999999998</c:v>
                </c:pt>
                <c:pt idx="67">
                  <c:v>635.71249999999986</c:v>
                </c:pt>
                <c:pt idx="68">
                  <c:v>630.38625000000002</c:v>
                </c:pt>
                <c:pt idx="69">
                  <c:v>627.37500000000011</c:v>
                </c:pt>
                <c:pt idx="70">
                  <c:v>622.04124999999999</c:v>
                </c:pt>
                <c:pt idx="71">
                  <c:v>618.10625000000005</c:v>
                </c:pt>
                <c:pt idx="72">
                  <c:v>614.23749999999995</c:v>
                </c:pt>
                <c:pt idx="73">
                  <c:v>608.99750000000006</c:v>
                </c:pt>
                <c:pt idx="74">
                  <c:v>605.65750000000003</c:v>
                </c:pt>
                <c:pt idx="75">
                  <c:v>601.86750000000006</c:v>
                </c:pt>
                <c:pt idx="76">
                  <c:v>597.45249999999987</c:v>
                </c:pt>
                <c:pt idx="77">
                  <c:v>593.35500000000002</c:v>
                </c:pt>
                <c:pt idx="78">
                  <c:v>588.49124999999992</c:v>
                </c:pt>
                <c:pt idx="79">
                  <c:v>584.61750000000006</c:v>
                </c:pt>
                <c:pt idx="80">
                  <c:v>578.005</c:v>
                </c:pt>
                <c:pt idx="81">
                  <c:v>571.29875000000004</c:v>
                </c:pt>
                <c:pt idx="82">
                  <c:v>567.06375000000003</c:v>
                </c:pt>
                <c:pt idx="83">
                  <c:v>562.04250000000002</c:v>
                </c:pt>
                <c:pt idx="84">
                  <c:v>558.89750000000004</c:v>
                </c:pt>
                <c:pt idx="85">
                  <c:v>554.58125000000007</c:v>
                </c:pt>
                <c:pt idx="86">
                  <c:v>549.7974999999999</c:v>
                </c:pt>
                <c:pt idx="87">
                  <c:v>544.31500000000005</c:v>
                </c:pt>
                <c:pt idx="88">
                  <c:v>539.19999999999993</c:v>
                </c:pt>
                <c:pt idx="89">
                  <c:v>534.53250000000003</c:v>
                </c:pt>
                <c:pt idx="90">
                  <c:v>530.15000000000009</c:v>
                </c:pt>
                <c:pt idx="91">
                  <c:v>524.65750000000003</c:v>
                </c:pt>
                <c:pt idx="92">
                  <c:v>523.94124999999997</c:v>
                </c:pt>
                <c:pt idx="93">
                  <c:v>518.77874999999995</c:v>
                </c:pt>
                <c:pt idx="94">
                  <c:v>513.80499999999995</c:v>
                </c:pt>
                <c:pt idx="95">
                  <c:v>508.63875000000007</c:v>
                </c:pt>
                <c:pt idx="96">
                  <c:v>502.92250000000001</c:v>
                </c:pt>
                <c:pt idx="97">
                  <c:v>498.74874999999997</c:v>
                </c:pt>
                <c:pt idx="98">
                  <c:v>494.11250000000007</c:v>
                </c:pt>
                <c:pt idx="99">
                  <c:v>489.04374999999999</c:v>
                </c:pt>
                <c:pt idx="100">
                  <c:v>484.375</c:v>
                </c:pt>
                <c:pt idx="101">
                  <c:v>480.37499999999994</c:v>
                </c:pt>
                <c:pt idx="102">
                  <c:v>475.10125000000005</c:v>
                </c:pt>
                <c:pt idx="103">
                  <c:v>470.13375000000002</c:v>
                </c:pt>
                <c:pt idx="104">
                  <c:v>465.46249999999998</c:v>
                </c:pt>
                <c:pt idx="105">
                  <c:v>460.6825</c:v>
                </c:pt>
                <c:pt idx="106">
                  <c:v>456.11624999999998</c:v>
                </c:pt>
                <c:pt idx="107">
                  <c:v>451.85375000000005</c:v>
                </c:pt>
                <c:pt idx="108">
                  <c:v>446.93125000000003</c:v>
                </c:pt>
                <c:pt idx="109">
                  <c:v>442.14875000000006</c:v>
                </c:pt>
                <c:pt idx="110">
                  <c:v>437.66624999999993</c:v>
                </c:pt>
                <c:pt idx="111">
                  <c:v>433.05249999999995</c:v>
                </c:pt>
                <c:pt idx="112">
                  <c:v>428.76625000000001</c:v>
                </c:pt>
                <c:pt idx="113">
                  <c:v>425.36625000000004</c:v>
                </c:pt>
                <c:pt idx="114">
                  <c:v>421.62125000000003</c:v>
                </c:pt>
                <c:pt idx="115">
                  <c:v>419.36500000000001</c:v>
                </c:pt>
                <c:pt idx="116">
                  <c:v>416.25</c:v>
                </c:pt>
                <c:pt idx="117">
                  <c:v>412.63375000000002</c:v>
                </c:pt>
                <c:pt idx="118">
                  <c:v>408.91874999999999</c:v>
                </c:pt>
                <c:pt idx="119">
                  <c:v>405.25625000000002</c:v>
                </c:pt>
                <c:pt idx="120">
                  <c:v>401.64250000000004</c:v>
                </c:pt>
                <c:pt idx="121">
                  <c:v>397.41750000000002</c:v>
                </c:pt>
                <c:pt idx="122">
                  <c:v>394.08</c:v>
                </c:pt>
                <c:pt idx="123">
                  <c:v>391.87625000000003</c:v>
                </c:pt>
                <c:pt idx="124">
                  <c:v>389.28375000000005</c:v>
                </c:pt>
                <c:pt idx="125">
                  <c:v>386.26875000000001</c:v>
                </c:pt>
                <c:pt idx="126">
                  <c:v>383.59374999999994</c:v>
                </c:pt>
                <c:pt idx="127">
                  <c:v>381.22125000000005</c:v>
                </c:pt>
                <c:pt idx="128">
                  <c:v>378.63</c:v>
                </c:pt>
                <c:pt idx="129">
                  <c:v>370.37499999999994</c:v>
                </c:pt>
                <c:pt idx="130">
                  <c:v>367.78375</c:v>
                </c:pt>
                <c:pt idx="131">
                  <c:v>365.16749999999996</c:v>
                </c:pt>
                <c:pt idx="132">
                  <c:v>362.15250000000003</c:v>
                </c:pt>
                <c:pt idx="133">
                  <c:v>359.85500000000002</c:v>
                </c:pt>
                <c:pt idx="134">
                  <c:v>357.7</c:v>
                </c:pt>
                <c:pt idx="135">
                  <c:v>355.50375000000008</c:v>
                </c:pt>
                <c:pt idx="136">
                  <c:v>353.36499999999995</c:v>
                </c:pt>
                <c:pt idx="137">
                  <c:v>351.7687499999999</c:v>
                </c:pt>
                <c:pt idx="138">
                  <c:v>350.26125000000002</c:v>
                </c:pt>
                <c:pt idx="139">
                  <c:v>348.65624999999994</c:v>
                </c:pt>
                <c:pt idx="140">
                  <c:v>347.09750000000003</c:v>
                </c:pt>
                <c:pt idx="141">
                  <c:v>346.05875000000003</c:v>
                </c:pt>
                <c:pt idx="142">
                  <c:v>345.17749999999995</c:v>
                </c:pt>
                <c:pt idx="143">
                  <c:v>343.66500000000002</c:v>
                </c:pt>
                <c:pt idx="144">
                  <c:v>343.46</c:v>
                </c:pt>
                <c:pt idx="145">
                  <c:v>342.85124999999999</c:v>
                </c:pt>
                <c:pt idx="146">
                  <c:v>341.87375000000003</c:v>
                </c:pt>
                <c:pt idx="147">
                  <c:v>340.48875000000004</c:v>
                </c:pt>
                <c:pt idx="148">
                  <c:v>339.57</c:v>
                </c:pt>
                <c:pt idx="149">
                  <c:v>338.54124999999999</c:v>
                </c:pt>
                <c:pt idx="150">
                  <c:v>338</c:v>
                </c:pt>
                <c:pt idx="151">
                  <c:v>337.54624999999999</c:v>
                </c:pt>
                <c:pt idx="152">
                  <c:v>337.34375</c:v>
                </c:pt>
                <c:pt idx="153">
                  <c:v>337.81874999999997</c:v>
                </c:pt>
                <c:pt idx="154">
                  <c:v>337.89875000000001</c:v>
                </c:pt>
                <c:pt idx="155">
                  <c:v>338.55624999999998</c:v>
                </c:pt>
                <c:pt idx="156">
                  <c:v>338.73874999999998</c:v>
                </c:pt>
                <c:pt idx="157">
                  <c:v>339.27750000000003</c:v>
                </c:pt>
                <c:pt idx="158">
                  <c:v>340.09125000000006</c:v>
                </c:pt>
                <c:pt idx="159">
                  <c:v>340.5675</c:v>
                </c:pt>
                <c:pt idx="160">
                  <c:v>341.74249999999995</c:v>
                </c:pt>
                <c:pt idx="161">
                  <c:v>342.70875000000001</c:v>
                </c:pt>
                <c:pt idx="162">
                  <c:v>343.23250000000002</c:v>
                </c:pt>
                <c:pt idx="163">
                  <c:v>344.75749999999999</c:v>
                </c:pt>
                <c:pt idx="164">
                  <c:v>345.96125000000006</c:v>
                </c:pt>
                <c:pt idx="165">
                  <c:v>347.23624999999998</c:v>
                </c:pt>
                <c:pt idx="166">
                  <c:v>348.15250000000003</c:v>
                </c:pt>
                <c:pt idx="167">
                  <c:v>349.66375000000005</c:v>
                </c:pt>
                <c:pt idx="168">
                  <c:v>352.10999999999996</c:v>
                </c:pt>
                <c:pt idx="169">
                  <c:v>353.53749999999997</c:v>
                </c:pt>
                <c:pt idx="170">
                  <c:v>356.62249999999995</c:v>
                </c:pt>
                <c:pt idx="171">
                  <c:v>358.0675</c:v>
                </c:pt>
                <c:pt idx="172">
                  <c:v>361.80375000000004</c:v>
                </c:pt>
                <c:pt idx="173">
                  <c:v>365.01749999999998</c:v>
                </c:pt>
                <c:pt idx="174">
                  <c:v>368.32125000000002</c:v>
                </c:pt>
                <c:pt idx="175">
                  <c:v>371.45125000000002</c:v>
                </c:pt>
                <c:pt idx="176">
                  <c:v>375.99124999999992</c:v>
                </c:pt>
                <c:pt idx="177">
                  <c:v>380.02125000000001</c:v>
                </c:pt>
                <c:pt idx="178">
                  <c:v>383.67250000000001</c:v>
                </c:pt>
                <c:pt idx="179">
                  <c:v>387.96875000000006</c:v>
                </c:pt>
                <c:pt idx="180">
                  <c:v>394.41249999999997</c:v>
                </c:pt>
                <c:pt idx="181">
                  <c:v>400.14375000000001</c:v>
                </c:pt>
                <c:pt idx="182">
                  <c:v>408.86750000000001</c:v>
                </c:pt>
                <c:pt idx="183">
                  <c:v>419.13</c:v>
                </c:pt>
                <c:pt idx="184">
                  <c:v>434.73249999999996</c:v>
                </c:pt>
                <c:pt idx="185">
                  <c:v>446.58875</c:v>
                </c:pt>
                <c:pt idx="186">
                  <c:v>462.69499999999999</c:v>
                </c:pt>
                <c:pt idx="187">
                  <c:v>482.97999999999996</c:v>
                </c:pt>
                <c:pt idx="188">
                  <c:v>510.17375000000004</c:v>
                </c:pt>
                <c:pt idx="189">
                  <c:v>543.15125</c:v>
                </c:pt>
                <c:pt idx="190">
                  <c:v>588.93624999999997</c:v>
                </c:pt>
                <c:pt idx="191">
                  <c:v>647.83124999999995</c:v>
                </c:pt>
                <c:pt idx="192">
                  <c:v>700.82500000000005</c:v>
                </c:pt>
                <c:pt idx="193">
                  <c:v>745.40124999999989</c:v>
                </c:pt>
                <c:pt idx="194">
                  <c:v>735.06500000000005</c:v>
                </c:pt>
                <c:pt idx="195">
                  <c:v>740.71</c:v>
                </c:pt>
                <c:pt idx="196">
                  <c:v>767.3</c:v>
                </c:pt>
                <c:pt idx="197">
                  <c:v>800.59500000000003</c:v>
                </c:pt>
                <c:pt idx="198">
                  <c:v>842.50749999999994</c:v>
                </c:pt>
                <c:pt idx="199">
                  <c:v>906.95</c:v>
                </c:pt>
                <c:pt idx="200">
                  <c:v>936.96875000000011</c:v>
                </c:pt>
                <c:pt idx="201">
                  <c:v>975.93</c:v>
                </c:pt>
                <c:pt idx="202">
                  <c:v>1060.8437499999998</c:v>
                </c:pt>
                <c:pt idx="203">
                  <c:v>1146.2512500000003</c:v>
                </c:pt>
                <c:pt idx="204">
                  <c:v>1207.0387499999999</c:v>
                </c:pt>
                <c:pt idx="205">
                  <c:v>1262.9712500000001</c:v>
                </c:pt>
                <c:pt idx="206">
                  <c:v>1358.4625000000001</c:v>
                </c:pt>
                <c:pt idx="207">
                  <c:v>1443.7624999999998</c:v>
                </c:pt>
                <c:pt idx="208">
                  <c:v>1563.3437499999998</c:v>
                </c:pt>
                <c:pt idx="209">
                  <c:v>1644.6612500000001</c:v>
                </c:pt>
                <c:pt idx="210">
                  <c:v>1658.96875</c:v>
                </c:pt>
                <c:pt idx="211">
                  <c:v>1705.1287500000001</c:v>
                </c:pt>
                <c:pt idx="212">
                  <c:v>1839.8875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65-4761-AFF7-8C2CB7F815EE}"/>
            </c:ext>
          </c:extLst>
        </c:ser>
        <c:ser>
          <c:idx val="2"/>
          <c:order val="2"/>
          <c:tx>
            <c:strRef>
              <c:f>'спад по град'!$R$2</c:f>
              <c:strCache>
                <c:ptCount val="1"/>
                <c:pt idx="0">
                  <c:v>2500-2000</c:v>
                </c:pt>
              </c:strCache>
            </c:strRef>
          </c:tx>
          <c:marker>
            <c:symbol val="none"/>
          </c:marker>
          <c:xVal>
            <c:numRef>
              <c:f>'спад по град'!$A$3:$A$215</c:f>
              <c:numCache>
                <c:formatCode>m/d/yyyy</c:formatCode>
                <c:ptCount val="21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  <c:pt idx="183">
                  <c:v>26390</c:v>
                </c:pt>
                <c:pt idx="184">
                  <c:v>26391</c:v>
                </c:pt>
                <c:pt idx="185">
                  <c:v>26392</c:v>
                </c:pt>
                <c:pt idx="186">
                  <c:v>26393</c:v>
                </c:pt>
                <c:pt idx="187">
                  <c:v>26394</c:v>
                </c:pt>
                <c:pt idx="188">
                  <c:v>26395</c:v>
                </c:pt>
                <c:pt idx="189">
                  <c:v>26396</c:v>
                </c:pt>
                <c:pt idx="190">
                  <c:v>26397</c:v>
                </c:pt>
                <c:pt idx="191">
                  <c:v>26398</c:v>
                </c:pt>
                <c:pt idx="192">
                  <c:v>26399</c:v>
                </c:pt>
                <c:pt idx="193">
                  <c:v>26400</c:v>
                </c:pt>
                <c:pt idx="194">
                  <c:v>26401</c:v>
                </c:pt>
                <c:pt idx="195">
                  <c:v>26402</c:v>
                </c:pt>
                <c:pt idx="196">
                  <c:v>26403</c:v>
                </c:pt>
                <c:pt idx="197">
                  <c:v>26404</c:v>
                </c:pt>
                <c:pt idx="198">
                  <c:v>26405</c:v>
                </c:pt>
                <c:pt idx="199">
                  <c:v>26406</c:v>
                </c:pt>
                <c:pt idx="200">
                  <c:v>26407</c:v>
                </c:pt>
                <c:pt idx="201">
                  <c:v>26408</c:v>
                </c:pt>
                <c:pt idx="202">
                  <c:v>26409</c:v>
                </c:pt>
                <c:pt idx="203">
                  <c:v>26410</c:v>
                </c:pt>
                <c:pt idx="204">
                  <c:v>26411</c:v>
                </c:pt>
                <c:pt idx="205">
                  <c:v>26412</c:v>
                </c:pt>
                <c:pt idx="206">
                  <c:v>26413</c:v>
                </c:pt>
                <c:pt idx="207">
                  <c:v>26414</c:v>
                </c:pt>
                <c:pt idx="208">
                  <c:v>26415</c:v>
                </c:pt>
                <c:pt idx="209">
                  <c:v>26416</c:v>
                </c:pt>
                <c:pt idx="210">
                  <c:v>26417</c:v>
                </c:pt>
                <c:pt idx="211">
                  <c:v>26418</c:v>
                </c:pt>
                <c:pt idx="212">
                  <c:v>26419</c:v>
                </c:pt>
              </c:numCache>
            </c:numRef>
          </c:xVal>
          <c:yVal>
            <c:numRef>
              <c:f>'спад по град'!$R$3:$R$215</c:f>
              <c:numCache>
                <c:formatCode>0</c:formatCode>
                <c:ptCount val="213"/>
                <c:pt idx="0">
                  <c:v>2254.1558823529413</c:v>
                </c:pt>
                <c:pt idx="1">
                  <c:v>2220.7023529411763</c:v>
                </c:pt>
                <c:pt idx="2">
                  <c:v>2197.3176470588237</c:v>
                </c:pt>
                <c:pt idx="3">
                  <c:v>2168.1011764705877</c:v>
                </c:pt>
                <c:pt idx="4">
                  <c:v>2151.3470588235291</c:v>
                </c:pt>
                <c:pt idx="5">
                  <c:v>2119.6370588235295</c:v>
                </c:pt>
                <c:pt idx="6">
                  <c:v>2093.8835294117648</c:v>
                </c:pt>
                <c:pt idx="7">
                  <c:v>2082.8917647058825</c:v>
                </c:pt>
                <c:pt idx="8">
                  <c:v>2031.9735294117645</c:v>
                </c:pt>
                <c:pt idx="9">
                  <c:v>2003.9164705882354</c:v>
                </c:pt>
                <c:pt idx="10">
                  <c:v>1971.1682352941177</c:v>
                </c:pt>
                <c:pt idx="11">
                  <c:v>1935.1270588235293</c:v>
                </c:pt>
                <c:pt idx="12">
                  <c:v>1903.2399999999998</c:v>
                </c:pt>
                <c:pt idx="13">
                  <c:v>1874.8229411764707</c:v>
                </c:pt>
                <c:pt idx="14">
                  <c:v>1843.2594117647059</c:v>
                </c:pt>
                <c:pt idx="15">
                  <c:v>1813.5405882352943</c:v>
                </c:pt>
                <c:pt idx="16">
                  <c:v>1782.2970588235294</c:v>
                </c:pt>
                <c:pt idx="17">
                  <c:v>1744.4211764705883</c:v>
                </c:pt>
                <c:pt idx="18">
                  <c:v>1703.1688235294118</c:v>
                </c:pt>
                <c:pt idx="19">
                  <c:v>1660.369411764706</c:v>
                </c:pt>
                <c:pt idx="20">
                  <c:v>1615.7270588235297</c:v>
                </c:pt>
                <c:pt idx="21">
                  <c:v>1574.5117647058823</c:v>
                </c:pt>
                <c:pt idx="22">
                  <c:v>1532.7352941176471</c:v>
                </c:pt>
                <c:pt idx="23">
                  <c:v>1491.6129411764705</c:v>
                </c:pt>
                <c:pt idx="24">
                  <c:v>1454.7264705882353</c:v>
                </c:pt>
                <c:pt idx="25">
                  <c:v>1407.4629411764706</c:v>
                </c:pt>
                <c:pt idx="26">
                  <c:v>1342.67</c:v>
                </c:pt>
                <c:pt idx="27">
                  <c:v>1282.9282352941179</c:v>
                </c:pt>
                <c:pt idx="28">
                  <c:v>1252.6299999999999</c:v>
                </c:pt>
                <c:pt idx="29">
                  <c:v>1218.7752941176468</c:v>
                </c:pt>
                <c:pt idx="30">
                  <c:v>1179.54</c:v>
                </c:pt>
                <c:pt idx="31">
                  <c:v>1133.7535294117647</c:v>
                </c:pt>
                <c:pt idx="32">
                  <c:v>1100.6523529411768</c:v>
                </c:pt>
                <c:pt idx="33">
                  <c:v>1063.0917647058823</c:v>
                </c:pt>
                <c:pt idx="34">
                  <c:v>1024.8670588235293</c:v>
                </c:pt>
                <c:pt idx="35">
                  <c:v>985.24411764705894</c:v>
                </c:pt>
                <c:pt idx="36">
                  <c:v>946.84941176470591</c:v>
                </c:pt>
                <c:pt idx="37">
                  <c:v>924.1</c:v>
                </c:pt>
                <c:pt idx="38">
                  <c:v>896.03764705882361</c:v>
                </c:pt>
                <c:pt idx="39">
                  <c:v>871.14235294117645</c:v>
                </c:pt>
                <c:pt idx="40">
                  <c:v>845.69764705882358</c:v>
                </c:pt>
                <c:pt idx="41">
                  <c:v>821.75764705882364</c:v>
                </c:pt>
                <c:pt idx="42">
                  <c:v>797.26235294117646</c:v>
                </c:pt>
                <c:pt idx="43">
                  <c:v>773.28352941176456</c:v>
                </c:pt>
                <c:pt idx="44">
                  <c:v>753.48705882352931</c:v>
                </c:pt>
                <c:pt idx="45">
                  <c:v>739.23470588235307</c:v>
                </c:pt>
                <c:pt idx="46">
                  <c:v>723.1405882352941</c:v>
                </c:pt>
                <c:pt idx="47">
                  <c:v>704.11999999999989</c:v>
                </c:pt>
                <c:pt idx="48">
                  <c:v>689.23411764705884</c:v>
                </c:pt>
                <c:pt idx="49">
                  <c:v>674.9899999999999</c:v>
                </c:pt>
                <c:pt idx="50">
                  <c:v>664.60294117647061</c:v>
                </c:pt>
                <c:pt idx="51">
                  <c:v>657.38352941176458</c:v>
                </c:pt>
                <c:pt idx="52">
                  <c:v>650.11882352941166</c:v>
                </c:pt>
                <c:pt idx="53">
                  <c:v>642.25</c:v>
                </c:pt>
                <c:pt idx="54">
                  <c:v>635.9588235294118</c:v>
                </c:pt>
                <c:pt idx="55">
                  <c:v>630.55823529411759</c:v>
                </c:pt>
                <c:pt idx="56">
                  <c:v>625.81411764705888</c:v>
                </c:pt>
                <c:pt idx="57">
                  <c:v>623.37352941176471</c:v>
                </c:pt>
                <c:pt idx="58">
                  <c:v>618.81764705882335</c:v>
                </c:pt>
                <c:pt idx="59">
                  <c:v>614.43764705882359</c:v>
                </c:pt>
                <c:pt idx="60">
                  <c:v>609.46352941176474</c:v>
                </c:pt>
                <c:pt idx="61">
                  <c:v>606.56235294117641</c:v>
                </c:pt>
                <c:pt idx="62">
                  <c:v>602.45235294117651</c:v>
                </c:pt>
                <c:pt idx="63">
                  <c:v>597.95352941176475</c:v>
                </c:pt>
                <c:pt idx="64">
                  <c:v>594.37235294117636</c:v>
                </c:pt>
                <c:pt idx="65">
                  <c:v>590.96882352941179</c:v>
                </c:pt>
                <c:pt idx="66">
                  <c:v>586.67705882352936</c:v>
                </c:pt>
                <c:pt idx="67">
                  <c:v>582.82647058823534</c:v>
                </c:pt>
                <c:pt idx="68">
                  <c:v>578.19529411764699</c:v>
                </c:pt>
                <c:pt idx="69">
                  <c:v>574.20647058823533</c:v>
                </c:pt>
                <c:pt idx="70">
                  <c:v>570.12176470588247</c:v>
                </c:pt>
                <c:pt idx="71">
                  <c:v>566.0894117647058</c:v>
                </c:pt>
                <c:pt idx="72">
                  <c:v>561.26882352941175</c:v>
                </c:pt>
                <c:pt idx="73">
                  <c:v>556.96588235294109</c:v>
                </c:pt>
                <c:pt idx="74">
                  <c:v>552.24352941176471</c:v>
                </c:pt>
                <c:pt idx="75">
                  <c:v>546.76999999999987</c:v>
                </c:pt>
                <c:pt idx="76">
                  <c:v>541.93529411764712</c:v>
                </c:pt>
                <c:pt idx="77">
                  <c:v>537.43647058823535</c:v>
                </c:pt>
                <c:pt idx="78">
                  <c:v>532.85352941176484</c:v>
                </c:pt>
                <c:pt idx="79">
                  <c:v>528.53823529411773</c:v>
                </c:pt>
                <c:pt idx="80">
                  <c:v>524.62529411764706</c:v>
                </c:pt>
                <c:pt idx="81">
                  <c:v>520.05000000000007</c:v>
                </c:pt>
                <c:pt idx="82">
                  <c:v>514.05411764705877</c:v>
                </c:pt>
                <c:pt idx="83">
                  <c:v>510.11529411764712</c:v>
                </c:pt>
                <c:pt idx="84">
                  <c:v>505.12176470588236</c:v>
                </c:pt>
                <c:pt idx="85">
                  <c:v>498.25058823529412</c:v>
                </c:pt>
                <c:pt idx="86">
                  <c:v>492.66999999999996</c:v>
                </c:pt>
                <c:pt idx="87">
                  <c:v>487.23352941176478</c:v>
                </c:pt>
                <c:pt idx="88">
                  <c:v>481.64941176470586</c:v>
                </c:pt>
                <c:pt idx="89">
                  <c:v>476.54705882352937</c:v>
                </c:pt>
                <c:pt idx="90">
                  <c:v>471.43176470588236</c:v>
                </c:pt>
                <c:pt idx="91">
                  <c:v>466.3576470588236</c:v>
                </c:pt>
                <c:pt idx="92">
                  <c:v>457.37812500000001</c:v>
                </c:pt>
                <c:pt idx="93">
                  <c:v>452.94937500000003</c:v>
                </c:pt>
                <c:pt idx="94">
                  <c:v>448.42312499999991</c:v>
                </c:pt>
                <c:pt idx="95">
                  <c:v>444.34750000000003</c:v>
                </c:pt>
                <c:pt idx="96">
                  <c:v>439.935</c:v>
                </c:pt>
                <c:pt idx="97">
                  <c:v>435.60312500000003</c:v>
                </c:pt>
                <c:pt idx="98">
                  <c:v>431.11187499999994</c:v>
                </c:pt>
                <c:pt idx="99">
                  <c:v>426.6699999999999</c:v>
                </c:pt>
                <c:pt idx="100">
                  <c:v>422.78749999999997</c:v>
                </c:pt>
                <c:pt idx="101">
                  <c:v>419.02562499999999</c:v>
                </c:pt>
                <c:pt idx="102">
                  <c:v>414.83937499999996</c:v>
                </c:pt>
                <c:pt idx="103">
                  <c:v>410.72749999999996</c:v>
                </c:pt>
                <c:pt idx="104">
                  <c:v>406.54</c:v>
                </c:pt>
                <c:pt idx="105">
                  <c:v>402.1375000000001</c:v>
                </c:pt>
                <c:pt idx="106">
                  <c:v>398.39187500000008</c:v>
                </c:pt>
                <c:pt idx="107">
                  <c:v>394.16750000000002</c:v>
                </c:pt>
                <c:pt idx="108">
                  <c:v>390.50437500000004</c:v>
                </c:pt>
                <c:pt idx="109">
                  <c:v>386.50812499999995</c:v>
                </c:pt>
                <c:pt idx="110">
                  <c:v>383.37624999999997</c:v>
                </c:pt>
                <c:pt idx="111">
                  <c:v>380.57062500000001</c:v>
                </c:pt>
                <c:pt idx="112">
                  <c:v>376.1400000000001</c:v>
                </c:pt>
                <c:pt idx="113">
                  <c:v>373.69937499999992</c:v>
                </c:pt>
                <c:pt idx="114">
                  <c:v>370.52812499999999</c:v>
                </c:pt>
                <c:pt idx="115">
                  <c:v>367.26562500000011</c:v>
                </c:pt>
                <c:pt idx="116">
                  <c:v>363.75125000000003</c:v>
                </c:pt>
                <c:pt idx="117">
                  <c:v>360.56000000000006</c:v>
                </c:pt>
                <c:pt idx="118">
                  <c:v>357.15312499999999</c:v>
                </c:pt>
                <c:pt idx="119">
                  <c:v>353.29312499999997</c:v>
                </c:pt>
                <c:pt idx="120">
                  <c:v>351.07437499999992</c:v>
                </c:pt>
                <c:pt idx="121">
                  <c:v>347.68999999999994</c:v>
                </c:pt>
                <c:pt idx="122">
                  <c:v>344.64374999999995</c:v>
                </c:pt>
                <c:pt idx="123">
                  <c:v>341.48687499999994</c:v>
                </c:pt>
                <c:pt idx="124">
                  <c:v>338.640625</c:v>
                </c:pt>
                <c:pt idx="125">
                  <c:v>335.60749999999996</c:v>
                </c:pt>
                <c:pt idx="126">
                  <c:v>333.15</c:v>
                </c:pt>
                <c:pt idx="127">
                  <c:v>330.89812500000005</c:v>
                </c:pt>
                <c:pt idx="128">
                  <c:v>328.11375000000004</c:v>
                </c:pt>
                <c:pt idx="129">
                  <c:v>324.12187500000005</c:v>
                </c:pt>
                <c:pt idx="130">
                  <c:v>321.64124999999996</c:v>
                </c:pt>
                <c:pt idx="131">
                  <c:v>319.34187500000002</c:v>
                </c:pt>
                <c:pt idx="132">
                  <c:v>317.36</c:v>
                </c:pt>
                <c:pt idx="133">
                  <c:v>315.52249999999998</c:v>
                </c:pt>
                <c:pt idx="134">
                  <c:v>313.41000000000003</c:v>
                </c:pt>
                <c:pt idx="135">
                  <c:v>311.69687499999998</c:v>
                </c:pt>
                <c:pt idx="136">
                  <c:v>309.84062499999999</c:v>
                </c:pt>
                <c:pt idx="137">
                  <c:v>308.32499999999999</c:v>
                </c:pt>
                <c:pt idx="138">
                  <c:v>306.71875</c:v>
                </c:pt>
                <c:pt idx="139">
                  <c:v>305.12625000000003</c:v>
                </c:pt>
                <c:pt idx="140">
                  <c:v>303.52562499999999</c:v>
                </c:pt>
                <c:pt idx="141">
                  <c:v>302.143125</c:v>
                </c:pt>
                <c:pt idx="142">
                  <c:v>300.6531250000001</c:v>
                </c:pt>
                <c:pt idx="143">
                  <c:v>299.55687499999999</c:v>
                </c:pt>
                <c:pt idx="144">
                  <c:v>298.18187499999999</c:v>
                </c:pt>
                <c:pt idx="145">
                  <c:v>297.31187499999993</c:v>
                </c:pt>
                <c:pt idx="146">
                  <c:v>296.16875000000005</c:v>
                </c:pt>
                <c:pt idx="147">
                  <c:v>295.24</c:v>
                </c:pt>
                <c:pt idx="148">
                  <c:v>294.31812500000001</c:v>
                </c:pt>
                <c:pt idx="149">
                  <c:v>293.28125</c:v>
                </c:pt>
                <c:pt idx="150">
                  <c:v>292.78374999999994</c:v>
                </c:pt>
                <c:pt idx="151">
                  <c:v>291.28374999999994</c:v>
                </c:pt>
                <c:pt idx="152">
                  <c:v>292.12812500000001</c:v>
                </c:pt>
                <c:pt idx="153">
                  <c:v>292.02</c:v>
                </c:pt>
                <c:pt idx="154">
                  <c:v>291.97000000000003</c:v>
                </c:pt>
                <c:pt idx="155">
                  <c:v>291.90812500000004</c:v>
                </c:pt>
                <c:pt idx="156">
                  <c:v>292.13687500000003</c:v>
                </c:pt>
                <c:pt idx="157">
                  <c:v>292.37062499999996</c:v>
                </c:pt>
                <c:pt idx="158">
                  <c:v>292.84187500000002</c:v>
                </c:pt>
                <c:pt idx="159">
                  <c:v>293.323125</c:v>
                </c:pt>
                <c:pt idx="160">
                  <c:v>294.06937499999998</c:v>
                </c:pt>
                <c:pt idx="161">
                  <c:v>295.03249999999997</c:v>
                </c:pt>
                <c:pt idx="162">
                  <c:v>297.26187499999997</c:v>
                </c:pt>
                <c:pt idx="163">
                  <c:v>297.85624999999999</c:v>
                </c:pt>
                <c:pt idx="164">
                  <c:v>299.30124999999998</c:v>
                </c:pt>
                <c:pt idx="165">
                  <c:v>300.85312499999998</c:v>
                </c:pt>
                <c:pt idx="166">
                  <c:v>301.55062499999997</c:v>
                </c:pt>
                <c:pt idx="167">
                  <c:v>303.93375000000003</c:v>
                </c:pt>
                <c:pt idx="168">
                  <c:v>305.72500000000002</c:v>
                </c:pt>
                <c:pt idx="169">
                  <c:v>308.27562500000005</c:v>
                </c:pt>
                <c:pt idx="170">
                  <c:v>310.95</c:v>
                </c:pt>
                <c:pt idx="171">
                  <c:v>313.16999999999996</c:v>
                </c:pt>
                <c:pt idx="172">
                  <c:v>315.73</c:v>
                </c:pt>
                <c:pt idx="173">
                  <c:v>318.395625</c:v>
                </c:pt>
                <c:pt idx="174">
                  <c:v>320.96187499999991</c:v>
                </c:pt>
                <c:pt idx="175">
                  <c:v>323.70749999999998</c:v>
                </c:pt>
                <c:pt idx="176">
                  <c:v>327.66624999999999</c:v>
                </c:pt>
                <c:pt idx="177">
                  <c:v>330.93250000000006</c:v>
                </c:pt>
                <c:pt idx="178">
                  <c:v>334.11437500000005</c:v>
                </c:pt>
                <c:pt idx="179">
                  <c:v>338.27187500000002</c:v>
                </c:pt>
                <c:pt idx="180">
                  <c:v>342.43187499999988</c:v>
                </c:pt>
                <c:pt idx="181">
                  <c:v>346.54375000000005</c:v>
                </c:pt>
                <c:pt idx="182">
                  <c:v>354.23312499999992</c:v>
                </c:pt>
                <c:pt idx="183">
                  <c:v>362.984375</c:v>
                </c:pt>
                <c:pt idx="184">
                  <c:v>375.09562499999998</c:v>
                </c:pt>
                <c:pt idx="185">
                  <c:v>388.57875000000013</c:v>
                </c:pt>
                <c:pt idx="186">
                  <c:v>403.97250000000008</c:v>
                </c:pt>
                <c:pt idx="187">
                  <c:v>416.10062500000004</c:v>
                </c:pt>
                <c:pt idx="188">
                  <c:v>431.62687500000004</c:v>
                </c:pt>
                <c:pt idx="189">
                  <c:v>448.44937499999997</c:v>
                </c:pt>
                <c:pt idx="190">
                  <c:v>465.96937500000001</c:v>
                </c:pt>
                <c:pt idx="191">
                  <c:v>483.55124999999992</c:v>
                </c:pt>
                <c:pt idx="192">
                  <c:v>506.3912499999999</c:v>
                </c:pt>
                <c:pt idx="193">
                  <c:v>540.16187500000001</c:v>
                </c:pt>
                <c:pt idx="194">
                  <c:v>563.08750000000009</c:v>
                </c:pt>
                <c:pt idx="195">
                  <c:v>586.79250000000002</c:v>
                </c:pt>
                <c:pt idx="196">
                  <c:v>622.58000000000004</c:v>
                </c:pt>
                <c:pt idx="197">
                  <c:v>663.43000000000006</c:v>
                </c:pt>
                <c:pt idx="198">
                  <c:v>692.15624999999989</c:v>
                </c:pt>
                <c:pt idx="199">
                  <c:v>724.71875</c:v>
                </c:pt>
                <c:pt idx="200">
                  <c:v>793.9387499999998</c:v>
                </c:pt>
                <c:pt idx="201">
                  <c:v>856.42312500000003</c:v>
                </c:pt>
                <c:pt idx="202">
                  <c:v>928.39749999999992</c:v>
                </c:pt>
                <c:pt idx="203">
                  <c:v>983.81812500000012</c:v>
                </c:pt>
                <c:pt idx="204">
                  <c:v>1081.9912499999998</c:v>
                </c:pt>
                <c:pt idx="205">
                  <c:v>1201.4818749999997</c:v>
                </c:pt>
                <c:pt idx="206">
                  <c:v>1292.8362499999998</c:v>
                </c:pt>
                <c:pt idx="207">
                  <c:v>1432.8418750000001</c:v>
                </c:pt>
                <c:pt idx="208">
                  <c:v>1540.7631249999999</c:v>
                </c:pt>
                <c:pt idx="209">
                  <c:v>1689.589375</c:v>
                </c:pt>
                <c:pt idx="210">
                  <c:v>1732.3931250000003</c:v>
                </c:pt>
                <c:pt idx="211">
                  <c:v>1764.2362499999995</c:v>
                </c:pt>
                <c:pt idx="212">
                  <c:v>1789.8162500000001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365-4761-AFF7-8C2CB7F815EE}"/>
            </c:ext>
          </c:extLst>
        </c:ser>
        <c:ser>
          <c:idx val="3"/>
          <c:order val="3"/>
          <c:tx>
            <c:strRef>
              <c:f>'спад по град'!$S$2</c:f>
              <c:strCache>
                <c:ptCount val="1"/>
                <c:pt idx="0">
                  <c:v>2000-1500</c:v>
                </c:pt>
              </c:strCache>
            </c:strRef>
          </c:tx>
          <c:marker>
            <c:symbol val="none"/>
          </c:marker>
          <c:xVal>
            <c:numRef>
              <c:f>'спад по град'!$A$3:$A$215</c:f>
              <c:numCache>
                <c:formatCode>m/d/yyyy</c:formatCode>
                <c:ptCount val="21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  <c:pt idx="183">
                  <c:v>26390</c:v>
                </c:pt>
                <c:pt idx="184">
                  <c:v>26391</c:v>
                </c:pt>
                <c:pt idx="185">
                  <c:v>26392</c:v>
                </c:pt>
                <c:pt idx="186">
                  <c:v>26393</c:v>
                </c:pt>
                <c:pt idx="187">
                  <c:v>26394</c:v>
                </c:pt>
                <c:pt idx="188">
                  <c:v>26395</c:v>
                </c:pt>
                <c:pt idx="189">
                  <c:v>26396</c:v>
                </c:pt>
                <c:pt idx="190">
                  <c:v>26397</c:v>
                </c:pt>
                <c:pt idx="191">
                  <c:v>26398</c:v>
                </c:pt>
                <c:pt idx="192">
                  <c:v>26399</c:v>
                </c:pt>
                <c:pt idx="193">
                  <c:v>26400</c:v>
                </c:pt>
                <c:pt idx="194">
                  <c:v>26401</c:v>
                </c:pt>
                <c:pt idx="195">
                  <c:v>26402</c:v>
                </c:pt>
                <c:pt idx="196">
                  <c:v>26403</c:v>
                </c:pt>
                <c:pt idx="197">
                  <c:v>26404</c:v>
                </c:pt>
                <c:pt idx="198">
                  <c:v>26405</c:v>
                </c:pt>
                <c:pt idx="199">
                  <c:v>26406</c:v>
                </c:pt>
                <c:pt idx="200">
                  <c:v>26407</c:v>
                </c:pt>
                <c:pt idx="201">
                  <c:v>26408</c:v>
                </c:pt>
                <c:pt idx="202">
                  <c:v>26409</c:v>
                </c:pt>
                <c:pt idx="203">
                  <c:v>26410</c:v>
                </c:pt>
                <c:pt idx="204">
                  <c:v>26411</c:v>
                </c:pt>
                <c:pt idx="205">
                  <c:v>26412</c:v>
                </c:pt>
                <c:pt idx="206">
                  <c:v>26413</c:v>
                </c:pt>
                <c:pt idx="207">
                  <c:v>26414</c:v>
                </c:pt>
                <c:pt idx="208">
                  <c:v>26415</c:v>
                </c:pt>
                <c:pt idx="209">
                  <c:v>26416</c:v>
                </c:pt>
                <c:pt idx="210">
                  <c:v>26417</c:v>
                </c:pt>
                <c:pt idx="211">
                  <c:v>26418</c:v>
                </c:pt>
                <c:pt idx="212">
                  <c:v>26419</c:v>
                </c:pt>
              </c:numCache>
            </c:numRef>
          </c:xVal>
          <c:yVal>
            <c:numRef>
              <c:f>'спад по град'!$S$3:$S$215</c:f>
              <c:numCache>
                <c:formatCode>0</c:formatCode>
                <c:ptCount val="213"/>
                <c:pt idx="0">
                  <c:v>1703.5964285714283</c:v>
                </c:pt>
                <c:pt idx="1">
                  <c:v>1693.951428571429</c:v>
                </c:pt>
                <c:pt idx="2">
                  <c:v>1678.8414285714287</c:v>
                </c:pt>
                <c:pt idx="3">
                  <c:v>1657.8892857142857</c:v>
                </c:pt>
                <c:pt idx="4">
                  <c:v>1650.8728571428576</c:v>
                </c:pt>
                <c:pt idx="5">
                  <c:v>1637.0621428571428</c:v>
                </c:pt>
                <c:pt idx="6">
                  <c:v>1616.472857142857</c:v>
                </c:pt>
                <c:pt idx="7">
                  <c:v>1597.2199999999998</c:v>
                </c:pt>
                <c:pt idx="8">
                  <c:v>1567.2414285714287</c:v>
                </c:pt>
                <c:pt idx="9">
                  <c:v>1545.537142857143</c:v>
                </c:pt>
                <c:pt idx="10">
                  <c:v>1522.25</c:v>
                </c:pt>
                <c:pt idx="11">
                  <c:v>1501.625</c:v>
                </c:pt>
                <c:pt idx="12">
                  <c:v>1477.2785714285712</c:v>
                </c:pt>
                <c:pt idx="13">
                  <c:v>1460.3035714285713</c:v>
                </c:pt>
                <c:pt idx="14">
                  <c:v>1444.9242857142856</c:v>
                </c:pt>
                <c:pt idx="15">
                  <c:v>1420.1214285714286</c:v>
                </c:pt>
                <c:pt idx="16">
                  <c:v>1400.5971428571429</c:v>
                </c:pt>
                <c:pt idx="17">
                  <c:v>1373.9814285714288</c:v>
                </c:pt>
                <c:pt idx="18">
                  <c:v>1351.6328571428571</c:v>
                </c:pt>
                <c:pt idx="19">
                  <c:v>1331.1721428571429</c:v>
                </c:pt>
                <c:pt idx="20">
                  <c:v>1307.7507142857141</c:v>
                </c:pt>
                <c:pt idx="21">
                  <c:v>1280.8414285714284</c:v>
                </c:pt>
                <c:pt idx="22">
                  <c:v>1255.3728571428571</c:v>
                </c:pt>
                <c:pt idx="23">
                  <c:v>1228.3735714285715</c:v>
                </c:pt>
                <c:pt idx="24">
                  <c:v>1201.1607142857142</c:v>
                </c:pt>
                <c:pt idx="25">
                  <c:v>1171.1992857142855</c:v>
                </c:pt>
                <c:pt idx="26">
                  <c:v>1147.6785714285713</c:v>
                </c:pt>
                <c:pt idx="27">
                  <c:v>1119.6042857142859</c:v>
                </c:pt>
                <c:pt idx="28">
                  <c:v>1095.9221428571427</c:v>
                </c:pt>
                <c:pt idx="29">
                  <c:v>1077.4342857142858</c:v>
                </c:pt>
                <c:pt idx="30">
                  <c:v>1055.822142857143</c:v>
                </c:pt>
                <c:pt idx="31">
                  <c:v>1034.3978571428572</c:v>
                </c:pt>
                <c:pt idx="32">
                  <c:v>1007.2428571428571</c:v>
                </c:pt>
                <c:pt idx="33">
                  <c:v>980.01071428571436</c:v>
                </c:pt>
                <c:pt idx="34">
                  <c:v>950.93714285714282</c:v>
                </c:pt>
                <c:pt idx="35">
                  <c:v>919.07857142857142</c:v>
                </c:pt>
                <c:pt idx="36">
                  <c:v>886.005</c:v>
                </c:pt>
                <c:pt idx="37">
                  <c:v>866.18285714285707</c:v>
                </c:pt>
                <c:pt idx="38">
                  <c:v>840.8271428571428</c:v>
                </c:pt>
                <c:pt idx="39">
                  <c:v>814.12571428571448</c:v>
                </c:pt>
                <c:pt idx="40">
                  <c:v>791.84428571428555</c:v>
                </c:pt>
                <c:pt idx="41">
                  <c:v>767.92000000000007</c:v>
                </c:pt>
                <c:pt idx="42">
                  <c:v>745.33571428571429</c:v>
                </c:pt>
                <c:pt idx="43">
                  <c:v>726.29357142857157</c:v>
                </c:pt>
                <c:pt idx="44">
                  <c:v>710.09428571428577</c:v>
                </c:pt>
                <c:pt idx="45">
                  <c:v>697.09428571428566</c:v>
                </c:pt>
                <c:pt idx="46">
                  <c:v>687.12642857142862</c:v>
                </c:pt>
                <c:pt idx="47">
                  <c:v>676.9014285714286</c:v>
                </c:pt>
                <c:pt idx="48">
                  <c:v>665.08357142857142</c:v>
                </c:pt>
                <c:pt idx="49">
                  <c:v>654.5150000000001</c:v>
                </c:pt>
                <c:pt idx="50">
                  <c:v>647.63428571428574</c:v>
                </c:pt>
                <c:pt idx="51">
                  <c:v>637.49071428571426</c:v>
                </c:pt>
                <c:pt idx="52">
                  <c:v>624.56642857142867</c:v>
                </c:pt>
                <c:pt idx="53">
                  <c:v>611.62071428571448</c:v>
                </c:pt>
                <c:pt idx="54">
                  <c:v>600.77357142857147</c:v>
                </c:pt>
                <c:pt idx="55">
                  <c:v>591.36642857142851</c:v>
                </c:pt>
                <c:pt idx="56">
                  <c:v>584.63714285714286</c:v>
                </c:pt>
                <c:pt idx="57">
                  <c:v>577.88928571428573</c:v>
                </c:pt>
                <c:pt idx="58">
                  <c:v>573.11928571428575</c:v>
                </c:pt>
                <c:pt idx="59">
                  <c:v>569.04571428571433</c:v>
                </c:pt>
                <c:pt idx="60">
                  <c:v>564.07714285714292</c:v>
                </c:pt>
                <c:pt idx="61">
                  <c:v>560.67714285714294</c:v>
                </c:pt>
                <c:pt idx="62">
                  <c:v>554.755</c:v>
                </c:pt>
                <c:pt idx="63">
                  <c:v>549.99142857142863</c:v>
                </c:pt>
                <c:pt idx="64">
                  <c:v>544.15857142857135</c:v>
                </c:pt>
                <c:pt idx="65">
                  <c:v>539.24785714285713</c:v>
                </c:pt>
                <c:pt idx="66">
                  <c:v>536.14571428571423</c:v>
                </c:pt>
                <c:pt idx="67">
                  <c:v>532.7564285714285</c:v>
                </c:pt>
                <c:pt idx="68">
                  <c:v>528.76214285714286</c:v>
                </c:pt>
                <c:pt idx="69">
                  <c:v>525.92714285714271</c:v>
                </c:pt>
                <c:pt idx="70">
                  <c:v>522.37571428571425</c:v>
                </c:pt>
                <c:pt idx="71">
                  <c:v>517.42571428571432</c:v>
                </c:pt>
                <c:pt idx="72">
                  <c:v>514.31857142857132</c:v>
                </c:pt>
                <c:pt idx="73">
                  <c:v>510.11714285714288</c:v>
                </c:pt>
                <c:pt idx="74">
                  <c:v>506.38714285714292</c:v>
                </c:pt>
                <c:pt idx="75">
                  <c:v>501.7714285714286</c:v>
                </c:pt>
                <c:pt idx="76">
                  <c:v>497.16571428571427</c:v>
                </c:pt>
                <c:pt idx="77">
                  <c:v>492.81357142857144</c:v>
                </c:pt>
                <c:pt idx="78">
                  <c:v>489.67928571428575</c:v>
                </c:pt>
                <c:pt idx="79">
                  <c:v>486.51357142857142</c:v>
                </c:pt>
                <c:pt idx="80">
                  <c:v>482.22499999999997</c:v>
                </c:pt>
                <c:pt idx="81">
                  <c:v>478.26857142857131</c:v>
                </c:pt>
                <c:pt idx="82">
                  <c:v>473.99642857142857</c:v>
                </c:pt>
                <c:pt idx="83">
                  <c:v>477.38142857142867</c:v>
                </c:pt>
                <c:pt idx="84">
                  <c:v>465.86357142857139</c:v>
                </c:pt>
                <c:pt idx="85">
                  <c:v>461.21428571428572</c:v>
                </c:pt>
                <c:pt idx="86">
                  <c:v>457.73285714285714</c:v>
                </c:pt>
                <c:pt idx="87">
                  <c:v>453.56928571428563</c:v>
                </c:pt>
                <c:pt idx="88">
                  <c:v>449.65571428571423</c:v>
                </c:pt>
                <c:pt idx="89">
                  <c:v>445.67357142857139</c:v>
                </c:pt>
                <c:pt idx="90">
                  <c:v>441.61499999999995</c:v>
                </c:pt>
                <c:pt idx="91">
                  <c:v>435.74357142857144</c:v>
                </c:pt>
                <c:pt idx="92">
                  <c:v>428.74285714285719</c:v>
                </c:pt>
                <c:pt idx="93">
                  <c:v>425.68928571428569</c:v>
                </c:pt>
                <c:pt idx="94">
                  <c:v>422.47285714285715</c:v>
                </c:pt>
                <c:pt idx="95">
                  <c:v>418.71571428571434</c:v>
                </c:pt>
                <c:pt idx="96">
                  <c:v>415.71428571428578</c:v>
                </c:pt>
                <c:pt idx="97">
                  <c:v>412.87500000000006</c:v>
                </c:pt>
                <c:pt idx="98">
                  <c:v>409.07785714285717</c:v>
                </c:pt>
                <c:pt idx="99">
                  <c:v>405.84428571428577</c:v>
                </c:pt>
                <c:pt idx="100">
                  <c:v>402.495</c:v>
                </c:pt>
                <c:pt idx="101">
                  <c:v>398.99500000000006</c:v>
                </c:pt>
                <c:pt idx="102">
                  <c:v>396.08785714285722</c:v>
                </c:pt>
                <c:pt idx="103">
                  <c:v>392.70357142857137</c:v>
                </c:pt>
                <c:pt idx="104">
                  <c:v>389.05285714285714</c:v>
                </c:pt>
                <c:pt idx="105">
                  <c:v>385.17642857142857</c:v>
                </c:pt>
                <c:pt idx="106">
                  <c:v>381.3692857142857</c:v>
                </c:pt>
                <c:pt idx="107">
                  <c:v>377.44928571428574</c:v>
                </c:pt>
                <c:pt idx="108">
                  <c:v>374.06785714285712</c:v>
                </c:pt>
                <c:pt idx="109">
                  <c:v>370.88571428571424</c:v>
                </c:pt>
                <c:pt idx="110">
                  <c:v>367.33857142857141</c:v>
                </c:pt>
                <c:pt idx="111">
                  <c:v>364.40142857142854</c:v>
                </c:pt>
                <c:pt idx="112">
                  <c:v>361.22714285714289</c:v>
                </c:pt>
                <c:pt idx="113">
                  <c:v>357.85071428571428</c:v>
                </c:pt>
                <c:pt idx="114">
                  <c:v>355.26071428571424</c:v>
                </c:pt>
                <c:pt idx="115">
                  <c:v>352.28142857142853</c:v>
                </c:pt>
                <c:pt idx="116">
                  <c:v>349.815</c:v>
                </c:pt>
                <c:pt idx="117">
                  <c:v>347.07357142857137</c:v>
                </c:pt>
                <c:pt idx="118">
                  <c:v>344.69714285714281</c:v>
                </c:pt>
                <c:pt idx="119">
                  <c:v>342.02142857142866</c:v>
                </c:pt>
                <c:pt idx="120">
                  <c:v>339.25500000000011</c:v>
                </c:pt>
                <c:pt idx="121">
                  <c:v>337.15000000000003</c:v>
                </c:pt>
                <c:pt idx="122">
                  <c:v>334.46999999999997</c:v>
                </c:pt>
                <c:pt idx="123">
                  <c:v>331.93571428571425</c:v>
                </c:pt>
                <c:pt idx="124">
                  <c:v>329.27142857142854</c:v>
                </c:pt>
                <c:pt idx="125">
                  <c:v>327.68285714285713</c:v>
                </c:pt>
                <c:pt idx="126">
                  <c:v>324.41285714285721</c:v>
                </c:pt>
                <c:pt idx="127">
                  <c:v>322.20214285714286</c:v>
                </c:pt>
                <c:pt idx="128">
                  <c:v>319.63642857142855</c:v>
                </c:pt>
                <c:pt idx="129">
                  <c:v>313.1635714285714</c:v>
                </c:pt>
                <c:pt idx="130">
                  <c:v>310.77071428571435</c:v>
                </c:pt>
                <c:pt idx="131">
                  <c:v>308.60714285714278</c:v>
                </c:pt>
                <c:pt idx="132">
                  <c:v>306.51714285714286</c:v>
                </c:pt>
                <c:pt idx="133">
                  <c:v>304.7992857142857</c:v>
                </c:pt>
                <c:pt idx="134">
                  <c:v>303.08857142857141</c:v>
                </c:pt>
                <c:pt idx="135">
                  <c:v>301.60071428571428</c:v>
                </c:pt>
                <c:pt idx="136">
                  <c:v>299.87571428571431</c:v>
                </c:pt>
                <c:pt idx="137">
                  <c:v>298.32142857142861</c:v>
                </c:pt>
                <c:pt idx="138">
                  <c:v>297.07642857142855</c:v>
                </c:pt>
                <c:pt idx="139">
                  <c:v>295.0585714285715</c:v>
                </c:pt>
                <c:pt idx="140">
                  <c:v>293.02500000000003</c:v>
                </c:pt>
                <c:pt idx="141">
                  <c:v>292.1307142857143</c:v>
                </c:pt>
                <c:pt idx="142">
                  <c:v>290.79142857142858</c:v>
                </c:pt>
                <c:pt idx="143">
                  <c:v>289.88642857142861</c:v>
                </c:pt>
                <c:pt idx="144">
                  <c:v>288.19071428571431</c:v>
                </c:pt>
                <c:pt idx="145">
                  <c:v>286.70714285714286</c:v>
                </c:pt>
                <c:pt idx="146">
                  <c:v>283.00857142857143</c:v>
                </c:pt>
                <c:pt idx="147">
                  <c:v>284.04071428571422</c:v>
                </c:pt>
                <c:pt idx="148">
                  <c:v>282.31142857142856</c:v>
                </c:pt>
                <c:pt idx="149">
                  <c:v>281.26285714285717</c:v>
                </c:pt>
                <c:pt idx="150">
                  <c:v>280.0114285714285</c:v>
                </c:pt>
                <c:pt idx="151">
                  <c:v>279.89357142857148</c:v>
                </c:pt>
                <c:pt idx="152">
                  <c:v>280.31857142857137</c:v>
                </c:pt>
                <c:pt idx="153">
                  <c:v>281.06</c:v>
                </c:pt>
                <c:pt idx="154">
                  <c:v>281.40071428571423</c:v>
                </c:pt>
                <c:pt idx="155">
                  <c:v>281.53571428571428</c:v>
                </c:pt>
                <c:pt idx="156">
                  <c:v>282.30214285714288</c:v>
                </c:pt>
                <c:pt idx="157">
                  <c:v>282.8164285714285</c:v>
                </c:pt>
                <c:pt idx="158">
                  <c:v>284.07285714285712</c:v>
                </c:pt>
                <c:pt idx="159">
                  <c:v>285.24714285714288</c:v>
                </c:pt>
                <c:pt idx="160">
                  <c:v>286.68214285714288</c:v>
                </c:pt>
                <c:pt idx="161">
                  <c:v>287.97571428571428</c:v>
                </c:pt>
                <c:pt idx="162">
                  <c:v>288.77214285714285</c:v>
                </c:pt>
                <c:pt idx="163">
                  <c:v>290.09357142857147</c:v>
                </c:pt>
                <c:pt idx="164">
                  <c:v>292.17142857142852</c:v>
                </c:pt>
                <c:pt idx="165">
                  <c:v>293.70428571428573</c:v>
                </c:pt>
                <c:pt idx="166">
                  <c:v>296.73</c:v>
                </c:pt>
                <c:pt idx="167">
                  <c:v>298.815</c:v>
                </c:pt>
                <c:pt idx="168">
                  <c:v>301.36928571428564</c:v>
                </c:pt>
                <c:pt idx="169">
                  <c:v>303.30071428571426</c:v>
                </c:pt>
                <c:pt idx="170">
                  <c:v>306.71071428571429</c:v>
                </c:pt>
                <c:pt idx="171">
                  <c:v>311.31785714285718</c:v>
                </c:pt>
                <c:pt idx="172">
                  <c:v>315.03285714285715</c:v>
                </c:pt>
                <c:pt idx="173">
                  <c:v>319.73285714285714</c:v>
                </c:pt>
                <c:pt idx="174">
                  <c:v>325.375</c:v>
                </c:pt>
                <c:pt idx="175">
                  <c:v>329.88285714285718</c:v>
                </c:pt>
                <c:pt idx="176">
                  <c:v>334.46571428571423</c:v>
                </c:pt>
                <c:pt idx="177">
                  <c:v>339.54428571428565</c:v>
                </c:pt>
                <c:pt idx="178">
                  <c:v>344.90214285714291</c:v>
                </c:pt>
                <c:pt idx="179">
                  <c:v>351.04785714285714</c:v>
                </c:pt>
                <c:pt idx="180">
                  <c:v>356.91071428571433</c:v>
                </c:pt>
                <c:pt idx="181">
                  <c:v>362.3807142857143</c:v>
                </c:pt>
                <c:pt idx="182">
                  <c:v>371.59214285714285</c:v>
                </c:pt>
                <c:pt idx="183">
                  <c:v>381.68428571428569</c:v>
                </c:pt>
                <c:pt idx="184">
                  <c:v>394.14928571428572</c:v>
                </c:pt>
                <c:pt idx="185">
                  <c:v>404.37285714285719</c:v>
                </c:pt>
                <c:pt idx="186">
                  <c:v>416.11214285714289</c:v>
                </c:pt>
                <c:pt idx="187">
                  <c:v>428.29214285714295</c:v>
                </c:pt>
                <c:pt idx="188">
                  <c:v>445.44785714285712</c:v>
                </c:pt>
                <c:pt idx="189">
                  <c:v>463.70142857142855</c:v>
                </c:pt>
                <c:pt idx="190">
                  <c:v>484.02571428571429</c:v>
                </c:pt>
                <c:pt idx="191">
                  <c:v>505.87071428571426</c:v>
                </c:pt>
                <c:pt idx="192">
                  <c:v>530.71142857142854</c:v>
                </c:pt>
                <c:pt idx="193">
                  <c:v>565.63714285714286</c:v>
                </c:pt>
                <c:pt idx="194">
                  <c:v>614.27928571428583</c:v>
                </c:pt>
                <c:pt idx="195">
                  <c:v>659.51214285714275</c:v>
                </c:pt>
                <c:pt idx="196">
                  <c:v>706.99428571428564</c:v>
                </c:pt>
                <c:pt idx="197">
                  <c:v>758.88928571428585</c:v>
                </c:pt>
                <c:pt idx="198">
                  <c:v>846.23785714285714</c:v>
                </c:pt>
                <c:pt idx="199">
                  <c:v>936.99999999999989</c:v>
                </c:pt>
                <c:pt idx="200">
                  <c:v>987.69785714285729</c:v>
                </c:pt>
                <c:pt idx="201">
                  <c:v>1030.4257142857143</c:v>
                </c:pt>
                <c:pt idx="202">
                  <c:v>1098.0285714285712</c:v>
                </c:pt>
                <c:pt idx="203">
                  <c:v>1161.9064285714285</c:v>
                </c:pt>
                <c:pt idx="204">
                  <c:v>1212.0021428571429</c:v>
                </c:pt>
                <c:pt idx="205">
                  <c:v>1246.1478571428572</c:v>
                </c:pt>
                <c:pt idx="206">
                  <c:v>1297.3328571428572</c:v>
                </c:pt>
                <c:pt idx="207">
                  <c:v>1331.0542857142859</c:v>
                </c:pt>
                <c:pt idx="208">
                  <c:v>1364.3142857142855</c:v>
                </c:pt>
                <c:pt idx="209">
                  <c:v>1403.4785714285715</c:v>
                </c:pt>
                <c:pt idx="210">
                  <c:v>1485.362142857143</c:v>
                </c:pt>
                <c:pt idx="211">
                  <c:v>1537.3657142857144</c:v>
                </c:pt>
                <c:pt idx="212">
                  <c:v>1597.6707142857142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365-4761-AFF7-8C2CB7F81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81056"/>
        <c:axId val="34782592"/>
      </c:scatterChart>
      <c:valAx>
        <c:axId val="34781056"/>
        <c:scaling>
          <c:orientation val="minMax"/>
          <c:max val="26298"/>
          <c:min val="26207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crossAx val="34782592"/>
        <c:crosses val="autoZero"/>
        <c:crossBetween val="midCat"/>
        <c:majorUnit val="30"/>
      </c:valAx>
      <c:valAx>
        <c:axId val="34782592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ru-RU" b="0" dirty="0"/>
                  <a:t>млн. м</a:t>
                </a:r>
                <a:r>
                  <a:rPr lang="ru-RU" b="0" baseline="30000" dirty="0"/>
                  <a:t>3</a:t>
                </a:r>
              </a:p>
            </c:rich>
          </c:tx>
          <c:layout>
            <c:manualLayout>
              <c:xMode val="edge"/>
              <c:yMode val="edge"/>
              <c:x val="5.0947453703703696E-2"/>
              <c:y val="4.2844952106314421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4781056"/>
        <c:crosses val="autoZero"/>
        <c:crossBetween val="midCat"/>
        <c:majorUnit val="1000"/>
      </c:valAx>
      <c:spPr>
        <a:noFill/>
        <a:ln w="1905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3.5903780068728526E-2"/>
          <c:y val="0.8812124526100904"/>
          <c:w val="0.90636426116838487"/>
          <c:h val="0.11720435987168271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1400" b="0" i="0" u="none" strike="noStrike" kern="1200" baseline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b="0" i="0" u="none" strike="noStrike" kern="1200" baseline="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январь-март</a:t>
            </a:r>
            <a:endParaRPr lang="ru-RU" sz="1400" b="0" i="0" u="none" strike="noStrike" kern="1200" baseline="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6562824074074074"/>
          <c:y val="4.217934039603291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2510972210947839E-2"/>
          <c:y val="0.15235407216320537"/>
          <c:w val="0.84645809995400056"/>
          <c:h val="0.63890136857919932"/>
        </c:manualLayout>
      </c:layout>
      <c:scatterChart>
        <c:scatterStyle val="lineMarker"/>
        <c:varyColors val="0"/>
        <c:ser>
          <c:idx val="0"/>
          <c:order val="0"/>
          <c:tx>
            <c:strRef>
              <c:f>'спад по град'!$P$2</c:f>
              <c:strCache>
                <c:ptCount val="1"/>
                <c:pt idx="0">
                  <c:v>4000-3000</c:v>
                </c:pt>
              </c:strCache>
            </c:strRef>
          </c:tx>
          <c:marker>
            <c:symbol val="none"/>
          </c:marker>
          <c:xVal>
            <c:numRef>
              <c:f>'спад по град'!$A$3:$A$215</c:f>
              <c:numCache>
                <c:formatCode>m/d/yyyy</c:formatCode>
                <c:ptCount val="21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  <c:pt idx="183">
                  <c:v>26390</c:v>
                </c:pt>
                <c:pt idx="184">
                  <c:v>26391</c:v>
                </c:pt>
                <c:pt idx="185">
                  <c:v>26392</c:v>
                </c:pt>
                <c:pt idx="186">
                  <c:v>26393</c:v>
                </c:pt>
                <c:pt idx="187">
                  <c:v>26394</c:v>
                </c:pt>
                <c:pt idx="188">
                  <c:v>26395</c:v>
                </c:pt>
                <c:pt idx="189">
                  <c:v>26396</c:v>
                </c:pt>
                <c:pt idx="190">
                  <c:v>26397</c:v>
                </c:pt>
                <c:pt idx="191">
                  <c:v>26398</c:v>
                </c:pt>
                <c:pt idx="192">
                  <c:v>26399</c:v>
                </c:pt>
                <c:pt idx="193">
                  <c:v>26400</c:v>
                </c:pt>
                <c:pt idx="194">
                  <c:v>26401</c:v>
                </c:pt>
                <c:pt idx="195">
                  <c:v>26402</c:v>
                </c:pt>
                <c:pt idx="196">
                  <c:v>26403</c:v>
                </c:pt>
                <c:pt idx="197">
                  <c:v>26404</c:v>
                </c:pt>
                <c:pt idx="198">
                  <c:v>26405</c:v>
                </c:pt>
                <c:pt idx="199">
                  <c:v>26406</c:v>
                </c:pt>
                <c:pt idx="200">
                  <c:v>26407</c:v>
                </c:pt>
                <c:pt idx="201">
                  <c:v>26408</c:v>
                </c:pt>
                <c:pt idx="202">
                  <c:v>26409</c:v>
                </c:pt>
                <c:pt idx="203">
                  <c:v>26410</c:v>
                </c:pt>
                <c:pt idx="204">
                  <c:v>26411</c:v>
                </c:pt>
                <c:pt idx="205">
                  <c:v>26412</c:v>
                </c:pt>
                <c:pt idx="206">
                  <c:v>26413</c:v>
                </c:pt>
                <c:pt idx="207">
                  <c:v>26414</c:v>
                </c:pt>
                <c:pt idx="208">
                  <c:v>26415</c:v>
                </c:pt>
                <c:pt idx="209">
                  <c:v>26416</c:v>
                </c:pt>
                <c:pt idx="210">
                  <c:v>26417</c:v>
                </c:pt>
                <c:pt idx="211">
                  <c:v>26418</c:v>
                </c:pt>
                <c:pt idx="212">
                  <c:v>26419</c:v>
                </c:pt>
              </c:numCache>
            </c:numRef>
          </c:xVal>
          <c:yVal>
            <c:numRef>
              <c:f>'спад по град'!$P$3:$P$215</c:f>
              <c:numCache>
                <c:formatCode>0</c:formatCode>
                <c:ptCount val="213"/>
                <c:pt idx="0">
                  <c:v>3575.5957575757579</c:v>
                </c:pt>
                <c:pt idx="1">
                  <c:v>3512.7881818181818</c:v>
                </c:pt>
                <c:pt idx="2">
                  <c:v>3464.1621212121213</c:v>
                </c:pt>
                <c:pt idx="3">
                  <c:v>3425.525454545455</c:v>
                </c:pt>
                <c:pt idx="4">
                  <c:v>3383.1881818181819</c:v>
                </c:pt>
                <c:pt idx="5">
                  <c:v>3334.3225757575756</c:v>
                </c:pt>
                <c:pt idx="6">
                  <c:v>3290.1384848484854</c:v>
                </c:pt>
                <c:pt idx="7">
                  <c:v>3206.830606060606</c:v>
                </c:pt>
                <c:pt idx="8">
                  <c:v>3148.9140909090911</c:v>
                </c:pt>
                <c:pt idx="9">
                  <c:v>3100.3375757575759</c:v>
                </c:pt>
                <c:pt idx="10">
                  <c:v>3037.3324242424237</c:v>
                </c:pt>
                <c:pt idx="11">
                  <c:v>2976.3530303030307</c:v>
                </c:pt>
                <c:pt idx="12">
                  <c:v>2936.8710606060604</c:v>
                </c:pt>
                <c:pt idx="13">
                  <c:v>2886.7680303030302</c:v>
                </c:pt>
                <c:pt idx="14">
                  <c:v>2827.1775757575761</c:v>
                </c:pt>
                <c:pt idx="15">
                  <c:v>2774.9234848484843</c:v>
                </c:pt>
                <c:pt idx="16">
                  <c:v>2723.320454545455</c:v>
                </c:pt>
                <c:pt idx="17">
                  <c:v>2659.884696969697</c:v>
                </c:pt>
                <c:pt idx="18">
                  <c:v>2611.1912121212122</c:v>
                </c:pt>
                <c:pt idx="19">
                  <c:v>2553.403636363636</c:v>
                </c:pt>
                <c:pt idx="20">
                  <c:v>2499.5287878787876</c:v>
                </c:pt>
                <c:pt idx="21">
                  <c:v>2453.9675757575756</c:v>
                </c:pt>
                <c:pt idx="22">
                  <c:v>2400.0796969696971</c:v>
                </c:pt>
                <c:pt idx="23">
                  <c:v>2345.1424242424237</c:v>
                </c:pt>
                <c:pt idx="24">
                  <c:v>2294.2310606060605</c:v>
                </c:pt>
                <c:pt idx="25">
                  <c:v>2232.3548484848484</c:v>
                </c:pt>
                <c:pt idx="26">
                  <c:v>2181.7001515151514</c:v>
                </c:pt>
                <c:pt idx="27">
                  <c:v>2123.9218181818183</c:v>
                </c:pt>
                <c:pt idx="28">
                  <c:v>2038.3283333333331</c:v>
                </c:pt>
                <c:pt idx="29">
                  <c:v>1933.0515151515146</c:v>
                </c:pt>
                <c:pt idx="30">
                  <c:v>1828.0610606060609</c:v>
                </c:pt>
                <c:pt idx="31">
                  <c:v>1740.4860606060611</c:v>
                </c:pt>
                <c:pt idx="32">
                  <c:v>1667.6192424242427</c:v>
                </c:pt>
                <c:pt idx="33">
                  <c:v>1593.1515151515152</c:v>
                </c:pt>
                <c:pt idx="34">
                  <c:v>1521.2424242424242</c:v>
                </c:pt>
                <c:pt idx="35">
                  <c:v>1460.2207575757577</c:v>
                </c:pt>
                <c:pt idx="36">
                  <c:v>1406.4615151515152</c:v>
                </c:pt>
                <c:pt idx="37">
                  <c:v>1354.0225757575756</c:v>
                </c:pt>
                <c:pt idx="38">
                  <c:v>1282.1506060606059</c:v>
                </c:pt>
                <c:pt idx="39">
                  <c:v>1227.0718181818181</c:v>
                </c:pt>
                <c:pt idx="40">
                  <c:v>1187.2083333333333</c:v>
                </c:pt>
                <c:pt idx="41">
                  <c:v>1170.735909090909</c:v>
                </c:pt>
                <c:pt idx="42">
                  <c:v>1135.2642424242424</c:v>
                </c:pt>
                <c:pt idx="43">
                  <c:v>1104.6237878787879</c:v>
                </c:pt>
                <c:pt idx="44">
                  <c:v>1072.6719696969697</c:v>
                </c:pt>
                <c:pt idx="45">
                  <c:v>1044.4646969696969</c:v>
                </c:pt>
                <c:pt idx="46">
                  <c:v>1018.3401515151513</c:v>
                </c:pt>
                <c:pt idx="47">
                  <c:v>994.12363636363659</c:v>
                </c:pt>
                <c:pt idx="48">
                  <c:v>970.07924242424258</c:v>
                </c:pt>
                <c:pt idx="49">
                  <c:v>945.28318181818179</c:v>
                </c:pt>
                <c:pt idx="50">
                  <c:v>924.98212121212123</c:v>
                </c:pt>
                <c:pt idx="51">
                  <c:v>906.05287878787863</c:v>
                </c:pt>
                <c:pt idx="52">
                  <c:v>891.87969696969708</c:v>
                </c:pt>
                <c:pt idx="53">
                  <c:v>879.75227272727284</c:v>
                </c:pt>
                <c:pt idx="54">
                  <c:v>867.8365151515153</c:v>
                </c:pt>
                <c:pt idx="55">
                  <c:v>859.35742424242426</c:v>
                </c:pt>
                <c:pt idx="56">
                  <c:v>850.41424242424227</c:v>
                </c:pt>
                <c:pt idx="57">
                  <c:v>840.76545454545442</c:v>
                </c:pt>
                <c:pt idx="58">
                  <c:v>831.19666666666672</c:v>
                </c:pt>
                <c:pt idx="59">
                  <c:v>821.38151515151515</c:v>
                </c:pt>
                <c:pt idx="60">
                  <c:v>813.91712121212106</c:v>
                </c:pt>
                <c:pt idx="61">
                  <c:v>806.22500000000002</c:v>
                </c:pt>
                <c:pt idx="62">
                  <c:v>799.80075757575764</c:v>
                </c:pt>
                <c:pt idx="63">
                  <c:v>791.20212121212126</c:v>
                </c:pt>
                <c:pt idx="64">
                  <c:v>784.0715151515152</c:v>
                </c:pt>
                <c:pt idx="65">
                  <c:v>776.74045454545455</c:v>
                </c:pt>
                <c:pt idx="66">
                  <c:v>769.1342424242423</c:v>
                </c:pt>
                <c:pt idx="67">
                  <c:v>761.19575757575763</c:v>
                </c:pt>
                <c:pt idx="68">
                  <c:v>787.42939393939412</c:v>
                </c:pt>
                <c:pt idx="69">
                  <c:v>743.94681818181812</c:v>
                </c:pt>
                <c:pt idx="70">
                  <c:v>735.42378787878783</c:v>
                </c:pt>
                <c:pt idx="71">
                  <c:v>728.55590909090904</c:v>
                </c:pt>
                <c:pt idx="72">
                  <c:v>723.59515151515154</c:v>
                </c:pt>
                <c:pt idx="73">
                  <c:v>719.1784848484848</c:v>
                </c:pt>
                <c:pt idx="74">
                  <c:v>715.30606060606067</c:v>
                </c:pt>
                <c:pt idx="75">
                  <c:v>711.92803030303037</c:v>
                </c:pt>
                <c:pt idx="76">
                  <c:v>708.3598484848485</c:v>
                </c:pt>
                <c:pt idx="77">
                  <c:v>704.5777272727272</c:v>
                </c:pt>
                <c:pt idx="78">
                  <c:v>701.08924242424246</c:v>
                </c:pt>
                <c:pt idx="79">
                  <c:v>697.14939393939403</c:v>
                </c:pt>
                <c:pt idx="80">
                  <c:v>693.27863636363645</c:v>
                </c:pt>
                <c:pt idx="81">
                  <c:v>688.72696969696972</c:v>
                </c:pt>
                <c:pt idx="82">
                  <c:v>684.32287878787884</c:v>
                </c:pt>
                <c:pt idx="83">
                  <c:v>678.5683333333335</c:v>
                </c:pt>
                <c:pt idx="84">
                  <c:v>673.21939393939397</c:v>
                </c:pt>
                <c:pt idx="85">
                  <c:v>667.26378787878798</c:v>
                </c:pt>
                <c:pt idx="86">
                  <c:v>661.87439393939405</c:v>
                </c:pt>
                <c:pt idx="87">
                  <c:v>655.35136363636366</c:v>
                </c:pt>
                <c:pt idx="88">
                  <c:v>649.80833333333328</c:v>
                </c:pt>
                <c:pt idx="89">
                  <c:v>643.91166666666675</c:v>
                </c:pt>
                <c:pt idx="90">
                  <c:v>638.53378787878785</c:v>
                </c:pt>
                <c:pt idx="91">
                  <c:v>626.08848484848477</c:v>
                </c:pt>
                <c:pt idx="92">
                  <c:v>624.56878787878782</c:v>
                </c:pt>
                <c:pt idx="93">
                  <c:v>619.04287878787875</c:v>
                </c:pt>
                <c:pt idx="94">
                  <c:v>613.34287878787882</c:v>
                </c:pt>
                <c:pt idx="95">
                  <c:v>607.85166666666657</c:v>
                </c:pt>
                <c:pt idx="96">
                  <c:v>602.42606060606045</c:v>
                </c:pt>
                <c:pt idx="97">
                  <c:v>597.0030303030303</c:v>
                </c:pt>
                <c:pt idx="98">
                  <c:v>591.61121212121213</c:v>
                </c:pt>
                <c:pt idx="99">
                  <c:v>586.00984848484848</c:v>
                </c:pt>
                <c:pt idx="100">
                  <c:v>580.57787878787883</c:v>
                </c:pt>
                <c:pt idx="101">
                  <c:v>574.56515151515157</c:v>
                </c:pt>
                <c:pt idx="102">
                  <c:v>568.55272727272722</c:v>
                </c:pt>
                <c:pt idx="103">
                  <c:v>563.45106060606054</c:v>
                </c:pt>
                <c:pt idx="104">
                  <c:v>556.62893939393939</c:v>
                </c:pt>
                <c:pt idx="105">
                  <c:v>551.41909090909087</c:v>
                </c:pt>
                <c:pt idx="106">
                  <c:v>545.96969696969688</c:v>
                </c:pt>
                <c:pt idx="107">
                  <c:v>540.82196969696963</c:v>
                </c:pt>
                <c:pt idx="108">
                  <c:v>534.68393939393934</c:v>
                </c:pt>
                <c:pt idx="109">
                  <c:v>529.01257575757586</c:v>
                </c:pt>
                <c:pt idx="110">
                  <c:v>523.45500000000004</c:v>
                </c:pt>
                <c:pt idx="111">
                  <c:v>517.75712121212121</c:v>
                </c:pt>
                <c:pt idx="112">
                  <c:v>513.4604545454547</c:v>
                </c:pt>
                <c:pt idx="113">
                  <c:v>509.19878787878787</c:v>
                </c:pt>
                <c:pt idx="114">
                  <c:v>504.65318181818168</c:v>
                </c:pt>
                <c:pt idx="115">
                  <c:v>500.76484848484836</c:v>
                </c:pt>
                <c:pt idx="116">
                  <c:v>496.32984848484847</c:v>
                </c:pt>
                <c:pt idx="117">
                  <c:v>493.21893939393937</c:v>
                </c:pt>
                <c:pt idx="118">
                  <c:v>489.59151515151518</c:v>
                </c:pt>
                <c:pt idx="119">
                  <c:v>486.1013636363636</c:v>
                </c:pt>
                <c:pt idx="120">
                  <c:v>482.55181818181825</c:v>
                </c:pt>
                <c:pt idx="121">
                  <c:v>479.03303030303027</c:v>
                </c:pt>
                <c:pt idx="122">
                  <c:v>475.67378787878789</c:v>
                </c:pt>
                <c:pt idx="123">
                  <c:v>472.28560606060597</c:v>
                </c:pt>
                <c:pt idx="124">
                  <c:v>467.5983333333333</c:v>
                </c:pt>
                <c:pt idx="125">
                  <c:v>463.51893939393943</c:v>
                </c:pt>
                <c:pt idx="126">
                  <c:v>459.61106060606068</c:v>
                </c:pt>
                <c:pt idx="127">
                  <c:v>455.81439393939399</c:v>
                </c:pt>
                <c:pt idx="128">
                  <c:v>451.9309090909091</c:v>
                </c:pt>
                <c:pt idx="129">
                  <c:v>445.17409090909098</c:v>
                </c:pt>
                <c:pt idx="130">
                  <c:v>441.20530303030301</c:v>
                </c:pt>
                <c:pt idx="131">
                  <c:v>437.55924242424248</c:v>
                </c:pt>
                <c:pt idx="132">
                  <c:v>433.95742424242422</c:v>
                </c:pt>
                <c:pt idx="133">
                  <c:v>431.29969696969692</c:v>
                </c:pt>
                <c:pt idx="134">
                  <c:v>428.64757575757574</c:v>
                </c:pt>
                <c:pt idx="135">
                  <c:v>426.27878787878785</c:v>
                </c:pt>
                <c:pt idx="136">
                  <c:v>423.78348484848487</c:v>
                </c:pt>
                <c:pt idx="137">
                  <c:v>421.77878787878785</c:v>
                </c:pt>
                <c:pt idx="138">
                  <c:v>419.71454545454543</c:v>
                </c:pt>
                <c:pt idx="139">
                  <c:v>417.66833333333329</c:v>
                </c:pt>
                <c:pt idx="140">
                  <c:v>415.38727272727277</c:v>
                </c:pt>
                <c:pt idx="141">
                  <c:v>413.81378787878799</c:v>
                </c:pt>
                <c:pt idx="142">
                  <c:v>412.09196969696967</c:v>
                </c:pt>
                <c:pt idx="143">
                  <c:v>410.56212121212121</c:v>
                </c:pt>
                <c:pt idx="144">
                  <c:v>408.88378787878787</c:v>
                </c:pt>
                <c:pt idx="145">
                  <c:v>407.49303030303031</c:v>
                </c:pt>
                <c:pt idx="146">
                  <c:v>406.6371212121212</c:v>
                </c:pt>
                <c:pt idx="147">
                  <c:v>405.65409090909094</c:v>
                </c:pt>
                <c:pt idx="148">
                  <c:v>405.19287878787878</c:v>
                </c:pt>
                <c:pt idx="149">
                  <c:v>404.55590909090915</c:v>
                </c:pt>
                <c:pt idx="150">
                  <c:v>403.25439393939394</c:v>
                </c:pt>
                <c:pt idx="151">
                  <c:v>401.66848484848475</c:v>
                </c:pt>
                <c:pt idx="152">
                  <c:v>402.80727272727273</c:v>
                </c:pt>
                <c:pt idx="153">
                  <c:v>402.59803030303033</c:v>
                </c:pt>
                <c:pt idx="154">
                  <c:v>402.71712121212119</c:v>
                </c:pt>
                <c:pt idx="155">
                  <c:v>402.07863636363635</c:v>
                </c:pt>
                <c:pt idx="156">
                  <c:v>401.9562121212121</c:v>
                </c:pt>
                <c:pt idx="157">
                  <c:v>401.06515151515146</c:v>
                </c:pt>
                <c:pt idx="158">
                  <c:v>400.79500000000002</c:v>
                </c:pt>
                <c:pt idx="159">
                  <c:v>400.9304545454545</c:v>
                </c:pt>
                <c:pt idx="160">
                  <c:v>400.8992424242424</c:v>
                </c:pt>
                <c:pt idx="161">
                  <c:v>400.59833333333336</c:v>
                </c:pt>
                <c:pt idx="162">
                  <c:v>401.09939393939391</c:v>
                </c:pt>
                <c:pt idx="163">
                  <c:v>402.0036363636363</c:v>
                </c:pt>
                <c:pt idx="164">
                  <c:v>402.35318181818184</c:v>
                </c:pt>
                <c:pt idx="165">
                  <c:v>403.98303030303026</c:v>
                </c:pt>
                <c:pt idx="166">
                  <c:v>405.71590909090901</c:v>
                </c:pt>
                <c:pt idx="167">
                  <c:v>407.6477272727272</c:v>
                </c:pt>
                <c:pt idx="168">
                  <c:v>408.53060606060609</c:v>
                </c:pt>
                <c:pt idx="169">
                  <c:v>410.14166666666665</c:v>
                </c:pt>
                <c:pt idx="170">
                  <c:v>411.90651515151518</c:v>
                </c:pt>
                <c:pt idx="171">
                  <c:v>414.15227272727282</c:v>
                </c:pt>
                <c:pt idx="172">
                  <c:v>417.50621212121217</c:v>
                </c:pt>
                <c:pt idx="173">
                  <c:v>423.14166666666659</c:v>
                </c:pt>
                <c:pt idx="174">
                  <c:v>428.17257575757588</c:v>
                </c:pt>
                <c:pt idx="175">
                  <c:v>431.84136363636367</c:v>
                </c:pt>
                <c:pt idx="176">
                  <c:v>434.82651515151514</c:v>
                </c:pt>
                <c:pt idx="177">
                  <c:v>439.18636363636364</c:v>
                </c:pt>
                <c:pt idx="178">
                  <c:v>444.23575757575776</c:v>
                </c:pt>
                <c:pt idx="179">
                  <c:v>452.22893939393941</c:v>
                </c:pt>
                <c:pt idx="180">
                  <c:v>461.84348484848488</c:v>
                </c:pt>
                <c:pt idx="181">
                  <c:v>470.33181818181816</c:v>
                </c:pt>
                <c:pt idx="182">
                  <c:v>483.01090909090902</c:v>
                </c:pt>
                <c:pt idx="183">
                  <c:v>494.59030303030306</c:v>
                </c:pt>
                <c:pt idx="184">
                  <c:v>510.65439393939391</c:v>
                </c:pt>
                <c:pt idx="185">
                  <c:v>526.43893939393945</c:v>
                </c:pt>
                <c:pt idx="186">
                  <c:v>542.53863636363633</c:v>
                </c:pt>
                <c:pt idx="187">
                  <c:v>559.30090909090904</c:v>
                </c:pt>
                <c:pt idx="188">
                  <c:v>581.86333333333323</c:v>
                </c:pt>
                <c:pt idx="189">
                  <c:v>600.37863636363647</c:v>
                </c:pt>
                <c:pt idx="190">
                  <c:v>621.20590909090902</c:v>
                </c:pt>
                <c:pt idx="191">
                  <c:v>649.625</c:v>
                </c:pt>
                <c:pt idx="192">
                  <c:v>689.58924242424246</c:v>
                </c:pt>
                <c:pt idx="193">
                  <c:v>749.11863636363637</c:v>
                </c:pt>
                <c:pt idx="194">
                  <c:v>788.91575757575765</c:v>
                </c:pt>
                <c:pt idx="195">
                  <c:v>833.58333333333348</c:v>
                </c:pt>
                <c:pt idx="196">
                  <c:v>899.62045454545444</c:v>
                </c:pt>
                <c:pt idx="197">
                  <c:v>931.96742424242427</c:v>
                </c:pt>
                <c:pt idx="198">
                  <c:v>1001.8401515151515</c:v>
                </c:pt>
                <c:pt idx="199">
                  <c:v>1090.8215151515151</c:v>
                </c:pt>
                <c:pt idx="200">
                  <c:v>1174.7857575757573</c:v>
                </c:pt>
                <c:pt idx="201">
                  <c:v>1252.2331818181817</c:v>
                </c:pt>
                <c:pt idx="202">
                  <c:v>1287.0981818181817</c:v>
                </c:pt>
                <c:pt idx="203">
                  <c:v>1317.6030303030302</c:v>
                </c:pt>
                <c:pt idx="204">
                  <c:v>1411.246515151515</c:v>
                </c:pt>
                <c:pt idx="205">
                  <c:v>1512.7539393939396</c:v>
                </c:pt>
                <c:pt idx="206">
                  <c:v>1542.1733333333332</c:v>
                </c:pt>
                <c:pt idx="207">
                  <c:v>1552.8403030303029</c:v>
                </c:pt>
                <c:pt idx="208">
                  <c:v>1584.1339393939393</c:v>
                </c:pt>
                <c:pt idx="209">
                  <c:v>1611.9978787878788</c:v>
                </c:pt>
                <c:pt idx="210">
                  <c:v>1626.7860606060606</c:v>
                </c:pt>
                <c:pt idx="211">
                  <c:v>1631.4356060606058</c:v>
                </c:pt>
                <c:pt idx="212">
                  <c:v>1672.1843939393939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A5D-4BCC-87FC-AF5D016B042A}"/>
            </c:ext>
          </c:extLst>
        </c:ser>
        <c:ser>
          <c:idx val="1"/>
          <c:order val="1"/>
          <c:tx>
            <c:strRef>
              <c:f>'спад по град'!$Q$2</c:f>
              <c:strCache>
                <c:ptCount val="1"/>
                <c:pt idx="0">
                  <c:v>3000-2500</c:v>
                </c:pt>
              </c:strCache>
            </c:strRef>
          </c:tx>
          <c:marker>
            <c:symbol val="none"/>
          </c:marker>
          <c:xVal>
            <c:numRef>
              <c:f>'спад по град'!$A$3:$A$215</c:f>
              <c:numCache>
                <c:formatCode>m/d/yyyy</c:formatCode>
                <c:ptCount val="21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  <c:pt idx="183">
                  <c:v>26390</c:v>
                </c:pt>
                <c:pt idx="184">
                  <c:v>26391</c:v>
                </c:pt>
                <c:pt idx="185">
                  <c:v>26392</c:v>
                </c:pt>
                <c:pt idx="186">
                  <c:v>26393</c:v>
                </c:pt>
                <c:pt idx="187">
                  <c:v>26394</c:v>
                </c:pt>
                <c:pt idx="188">
                  <c:v>26395</c:v>
                </c:pt>
                <c:pt idx="189">
                  <c:v>26396</c:v>
                </c:pt>
                <c:pt idx="190">
                  <c:v>26397</c:v>
                </c:pt>
                <c:pt idx="191">
                  <c:v>26398</c:v>
                </c:pt>
                <c:pt idx="192">
                  <c:v>26399</c:v>
                </c:pt>
                <c:pt idx="193">
                  <c:v>26400</c:v>
                </c:pt>
                <c:pt idx="194">
                  <c:v>26401</c:v>
                </c:pt>
                <c:pt idx="195">
                  <c:v>26402</c:v>
                </c:pt>
                <c:pt idx="196">
                  <c:v>26403</c:v>
                </c:pt>
                <c:pt idx="197">
                  <c:v>26404</c:v>
                </c:pt>
                <c:pt idx="198">
                  <c:v>26405</c:v>
                </c:pt>
                <c:pt idx="199">
                  <c:v>26406</c:v>
                </c:pt>
                <c:pt idx="200">
                  <c:v>26407</c:v>
                </c:pt>
                <c:pt idx="201">
                  <c:v>26408</c:v>
                </c:pt>
                <c:pt idx="202">
                  <c:v>26409</c:v>
                </c:pt>
                <c:pt idx="203">
                  <c:v>26410</c:v>
                </c:pt>
                <c:pt idx="204">
                  <c:v>26411</c:v>
                </c:pt>
                <c:pt idx="205">
                  <c:v>26412</c:v>
                </c:pt>
                <c:pt idx="206">
                  <c:v>26413</c:v>
                </c:pt>
                <c:pt idx="207">
                  <c:v>26414</c:v>
                </c:pt>
                <c:pt idx="208">
                  <c:v>26415</c:v>
                </c:pt>
                <c:pt idx="209">
                  <c:v>26416</c:v>
                </c:pt>
                <c:pt idx="210">
                  <c:v>26417</c:v>
                </c:pt>
                <c:pt idx="211">
                  <c:v>26418</c:v>
                </c:pt>
                <c:pt idx="212">
                  <c:v>26419</c:v>
                </c:pt>
              </c:numCache>
            </c:numRef>
          </c:xVal>
          <c:yVal>
            <c:numRef>
              <c:f>'спад по град'!$Q$3:$Q$215</c:f>
              <c:numCache>
                <c:formatCode>0</c:formatCode>
                <c:ptCount val="213"/>
                <c:pt idx="0">
                  <c:v>2711.0562499999996</c:v>
                </c:pt>
                <c:pt idx="1">
                  <c:v>2672.3887500000001</c:v>
                </c:pt>
                <c:pt idx="2">
                  <c:v>2639.32125</c:v>
                </c:pt>
                <c:pt idx="3">
                  <c:v>2588.8224999999998</c:v>
                </c:pt>
                <c:pt idx="4">
                  <c:v>2558.0612500000002</c:v>
                </c:pt>
                <c:pt idx="5">
                  <c:v>2517.2549999999997</c:v>
                </c:pt>
                <c:pt idx="6">
                  <c:v>2477.8637499999995</c:v>
                </c:pt>
                <c:pt idx="7">
                  <c:v>2465.3112500000002</c:v>
                </c:pt>
                <c:pt idx="8">
                  <c:v>2421.0749999999998</c:v>
                </c:pt>
                <c:pt idx="9">
                  <c:v>2369.7400000000002</c:v>
                </c:pt>
                <c:pt idx="10">
                  <c:v>2328.1050000000005</c:v>
                </c:pt>
                <c:pt idx="11">
                  <c:v>2291.65625</c:v>
                </c:pt>
                <c:pt idx="12">
                  <c:v>2250.13625</c:v>
                </c:pt>
                <c:pt idx="13">
                  <c:v>2212.6187500000001</c:v>
                </c:pt>
                <c:pt idx="14">
                  <c:v>2171.2749999999996</c:v>
                </c:pt>
                <c:pt idx="15">
                  <c:v>2119.59</c:v>
                </c:pt>
                <c:pt idx="16">
                  <c:v>2069.94875</c:v>
                </c:pt>
                <c:pt idx="17">
                  <c:v>2018.1724999999999</c:v>
                </c:pt>
                <c:pt idx="18">
                  <c:v>1974.0587499999999</c:v>
                </c:pt>
                <c:pt idx="19">
                  <c:v>1932.3437500000002</c:v>
                </c:pt>
                <c:pt idx="20">
                  <c:v>1889.2</c:v>
                </c:pt>
                <c:pt idx="21">
                  <c:v>1841.2112500000001</c:v>
                </c:pt>
                <c:pt idx="22">
                  <c:v>1790.1412499999997</c:v>
                </c:pt>
                <c:pt idx="23">
                  <c:v>1719.56125</c:v>
                </c:pt>
                <c:pt idx="24">
                  <c:v>1670.95875</c:v>
                </c:pt>
                <c:pt idx="25">
                  <c:v>1632.145</c:v>
                </c:pt>
                <c:pt idx="26">
                  <c:v>1583.4437500000001</c:v>
                </c:pt>
                <c:pt idx="27">
                  <c:v>1528.0474999999999</c:v>
                </c:pt>
                <c:pt idx="28">
                  <c:v>1499.2137499999999</c:v>
                </c:pt>
                <c:pt idx="29">
                  <c:v>1455.345</c:v>
                </c:pt>
                <c:pt idx="30">
                  <c:v>1423.26</c:v>
                </c:pt>
                <c:pt idx="31">
                  <c:v>1396.1025</c:v>
                </c:pt>
                <c:pt idx="32">
                  <c:v>1366.2650000000001</c:v>
                </c:pt>
                <c:pt idx="33">
                  <c:v>1327.0725000000002</c:v>
                </c:pt>
                <c:pt idx="34">
                  <c:v>1271.8362500000001</c:v>
                </c:pt>
                <c:pt idx="35">
                  <c:v>1213.615</c:v>
                </c:pt>
                <c:pt idx="36">
                  <c:v>1175.7349999999999</c:v>
                </c:pt>
                <c:pt idx="37">
                  <c:v>1141.4100000000001</c:v>
                </c:pt>
                <c:pt idx="38">
                  <c:v>1098.3887500000001</c:v>
                </c:pt>
                <c:pt idx="39">
                  <c:v>1060.8225</c:v>
                </c:pt>
                <c:pt idx="40">
                  <c:v>1002.2099999999999</c:v>
                </c:pt>
                <c:pt idx="41">
                  <c:v>987.48374999999987</c:v>
                </c:pt>
                <c:pt idx="42">
                  <c:v>949.32374999999979</c:v>
                </c:pt>
                <c:pt idx="43">
                  <c:v>910.60374999999999</c:v>
                </c:pt>
                <c:pt idx="44">
                  <c:v>874.90125</c:v>
                </c:pt>
                <c:pt idx="45">
                  <c:v>845.43624999999997</c:v>
                </c:pt>
                <c:pt idx="46">
                  <c:v>818.09125000000006</c:v>
                </c:pt>
                <c:pt idx="47">
                  <c:v>789.51874999999995</c:v>
                </c:pt>
                <c:pt idx="48">
                  <c:v>773.85625000000005</c:v>
                </c:pt>
                <c:pt idx="49">
                  <c:v>761.64499999999987</c:v>
                </c:pt>
                <c:pt idx="50">
                  <c:v>748.9375</c:v>
                </c:pt>
                <c:pt idx="51">
                  <c:v>739.8125</c:v>
                </c:pt>
                <c:pt idx="52">
                  <c:v>729.50625000000002</c:v>
                </c:pt>
                <c:pt idx="53">
                  <c:v>718.96875</c:v>
                </c:pt>
                <c:pt idx="54">
                  <c:v>708.94375000000002</c:v>
                </c:pt>
                <c:pt idx="55">
                  <c:v>696.78749999999991</c:v>
                </c:pt>
                <c:pt idx="56">
                  <c:v>687.38875000000007</c:v>
                </c:pt>
                <c:pt idx="57">
                  <c:v>680.39374999999995</c:v>
                </c:pt>
                <c:pt idx="58">
                  <c:v>672.88749999999993</c:v>
                </c:pt>
                <c:pt idx="59">
                  <c:v>669.20875000000001</c:v>
                </c:pt>
                <c:pt idx="60">
                  <c:v>665.03625</c:v>
                </c:pt>
                <c:pt idx="61">
                  <c:v>659.09750000000008</c:v>
                </c:pt>
                <c:pt idx="62">
                  <c:v>654.8599999999999</c:v>
                </c:pt>
                <c:pt idx="63">
                  <c:v>649.14</c:v>
                </c:pt>
                <c:pt idx="64">
                  <c:v>645.99625000000003</c:v>
                </c:pt>
                <c:pt idx="65">
                  <c:v>642.51749999999993</c:v>
                </c:pt>
                <c:pt idx="66">
                  <c:v>638.23874999999998</c:v>
                </c:pt>
                <c:pt idx="67">
                  <c:v>635.71249999999986</c:v>
                </c:pt>
                <c:pt idx="68">
                  <c:v>630.38625000000002</c:v>
                </c:pt>
                <c:pt idx="69">
                  <c:v>627.37500000000011</c:v>
                </c:pt>
                <c:pt idx="70">
                  <c:v>622.04124999999999</c:v>
                </c:pt>
                <c:pt idx="71">
                  <c:v>618.10625000000005</c:v>
                </c:pt>
                <c:pt idx="72">
                  <c:v>614.23749999999995</c:v>
                </c:pt>
                <c:pt idx="73">
                  <c:v>608.99750000000006</c:v>
                </c:pt>
                <c:pt idx="74">
                  <c:v>605.65750000000003</c:v>
                </c:pt>
                <c:pt idx="75">
                  <c:v>601.86750000000006</c:v>
                </c:pt>
                <c:pt idx="76">
                  <c:v>597.45249999999987</c:v>
                </c:pt>
                <c:pt idx="77">
                  <c:v>593.35500000000002</c:v>
                </c:pt>
                <c:pt idx="78">
                  <c:v>588.49124999999992</c:v>
                </c:pt>
                <c:pt idx="79">
                  <c:v>584.61750000000006</c:v>
                </c:pt>
                <c:pt idx="80">
                  <c:v>578.005</c:v>
                </c:pt>
                <c:pt idx="81">
                  <c:v>571.29875000000004</c:v>
                </c:pt>
                <c:pt idx="82">
                  <c:v>567.06375000000003</c:v>
                </c:pt>
                <c:pt idx="83">
                  <c:v>562.04250000000002</c:v>
                </c:pt>
                <c:pt idx="84">
                  <c:v>558.89750000000004</c:v>
                </c:pt>
                <c:pt idx="85">
                  <c:v>554.58125000000007</c:v>
                </c:pt>
                <c:pt idx="86">
                  <c:v>549.7974999999999</c:v>
                </c:pt>
                <c:pt idx="87">
                  <c:v>544.31500000000005</c:v>
                </c:pt>
                <c:pt idx="88">
                  <c:v>539.19999999999993</c:v>
                </c:pt>
                <c:pt idx="89">
                  <c:v>534.53250000000003</c:v>
                </c:pt>
                <c:pt idx="90">
                  <c:v>530.15000000000009</c:v>
                </c:pt>
                <c:pt idx="91">
                  <c:v>524.65750000000003</c:v>
                </c:pt>
                <c:pt idx="92">
                  <c:v>523.94124999999997</c:v>
                </c:pt>
                <c:pt idx="93">
                  <c:v>518.77874999999995</c:v>
                </c:pt>
                <c:pt idx="94">
                  <c:v>513.80499999999995</c:v>
                </c:pt>
                <c:pt idx="95">
                  <c:v>508.63875000000007</c:v>
                </c:pt>
                <c:pt idx="96">
                  <c:v>502.92250000000001</c:v>
                </c:pt>
                <c:pt idx="97">
                  <c:v>498.74874999999997</c:v>
                </c:pt>
                <c:pt idx="98">
                  <c:v>494.11250000000007</c:v>
                </c:pt>
                <c:pt idx="99">
                  <c:v>489.04374999999999</c:v>
                </c:pt>
                <c:pt idx="100">
                  <c:v>484.375</c:v>
                </c:pt>
                <c:pt idx="101">
                  <c:v>480.37499999999994</c:v>
                </c:pt>
                <c:pt idx="102">
                  <c:v>475.10125000000005</c:v>
                </c:pt>
                <c:pt idx="103">
                  <c:v>470.13375000000002</c:v>
                </c:pt>
                <c:pt idx="104">
                  <c:v>465.46249999999998</c:v>
                </c:pt>
                <c:pt idx="105">
                  <c:v>460.6825</c:v>
                </c:pt>
                <c:pt idx="106">
                  <c:v>456.11624999999998</c:v>
                </c:pt>
                <c:pt idx="107">
                  <c:v>451.85375000000005</c:v>
                </c:pt>
                <c:pt idx="108">
                  <c:v>446.93125000000003</c:v>
                </c:pt>
                <c:pt idx="109">
                  <c:v>442.14875000000006</c:v>
                </c:pt>
                <c:pt idx="110">
                  <c:v>437.66624999999993</c:v>
                </c:pt>
                <c:pt idx="111">
                  <c:v>433.05249999999995</c:v>
                </c:pt>
                <c:pt idx="112">
                  <c:v>428.76625000000001</c:v>
                </c:pt>
                <c:pt idx="113">
                  <c:v>425.36625000000004</c:v>
                </c:pt>
                <c:pt idx="114">
                  <c:v>421.62125000000003</c:v>
                </c:pt>
                <c:pt idx="115">
                  <c:v>419.36500000000001</c:v>
                </c:pt>
                <c:pt idx="116">
                  <c:v>416.25</c:v>
                </c:pt>
                <c:pt idx="117">
                  <c:v>412.63375000000002</c:v>
                </c:pt>
                <c:pt idx="118">
                  <c:v>408.91874999999999</c:v>
                </c:pt>
                <c:pt idx="119">
                  <c:v>405.25625000000002</c:v>
                </c:pt>
                <c:pt idx="120">
                  <c:v>401.64250000000004</c:v>
                </c:pt>
                <c:pt idx="121">
                  <c:v>397.41750000000002</c:v>
                </c:pt>
                <c:pt idx="122">
                  <c:v>394.08</c:v>
                </c:pt>
                <c:pt idx="123">
                  <c:v>391.87625000000003</c:v>
                </c:pt>
                <c:pt idx="124">
                  <c:v>389.28375000000005</c:v>
                </c:pt>
                <c:pt idx="125">
                  <c:v>386.26875000000001</c:v>
                </c:pt>
                <c:pt idx="126">
                  <c:v>383.59374999999994</c:v>
                </c:pt>
                <c:pt idx="127">
                  <c:v>381.22125000000005</c:v>
                </c:pt>
                <c:pt idx="128">
                  <c:v>378.63</c:v>
                </c:pt>
                <c:pt idx="129">
                  <c:v>370.37499999999994</c:v>
                </c:pt>
                <c:pt idx="130">
                  <c:v>367.78375</c:v>
                </c:pt>
                <c:pt idx="131">
                  <c:v>365.16749999999996</c:v>
                </c:pt>
                <c:pt idx="132">
                  <c:v>362.15250000000003</c:v>
                </c:pt>
                <c:pt idx="133">
                  <c:v>359.85500000000002</c:v>
                </c:pt>
                <c:pt idx="134">
                  <c:v>357.7</c:v>
                </c:pt>
                <c:pt idx="135">
                  <c:v>355.50375000000008</c:v>
                </c:pt>
                <c:pt idx="136">
                  <c:v>353.36499999999995</c:v>
                </c:pt>
                <c:pt idx="137">
                  <c:v>351.7687499999999</c:v>
                </c:pt>
                <c:pt idx="138">
                  <c:v>350.26125000000002</c:v>
                </c:pt>
                <c:pt idx="139">
                  <c:v>348.65624999999994</c:v>
                </c:pt>
                <c:pt idx="140">
                  <c:v>347.09750000000003</c:v>
                </c:pt>
                <c:pt idx="141">
                  <c:v>346.05875000000003</c:v>
                </c:pt>
                <c:pt idx="142">
                  <c:v>345.17749999999995</c:v>
                </c:pt>
                <c:pt idx="143">
                  <c:v>343.66500000000002</c:v>
                </c:pt>
                <c:pt idx="144">
                  <c:v>343.46</c:v>
                </c:pt>
                <c:pt idx="145">
                  <c:v>342.85124999999999</c:v>
                </c:pt>
                <c:pt idx="146">
                  <c:v>341.87375000000003</c:v>
                </c:pt>
                <c:pt idx="147">
                  <c:v>340.48875000000004</c:v>
                </c:pt>
                <c:pt idx="148">
                  <c:v>339.57</c:v>
                </c:pt>
                <c:pt idx="149">
                  <c:v>338.54124999999999</c:v>
                </c:pt>
                <c:pt idx="150">
                  <c:v>338</c:v>
                </c:pt>
                <c:pt idx="151">
                  <c:v>337.54624999999999</c:v>
                </c:pt>
                <c:pt idx="152">
                  <c:v>337.34375</c:v>
                </c:pt>
                <c:pt idx="153">
                  <c:v>337.81874999999997</c:v>
                </c:pt>
                <c:pt idx="154">
                  <c:v>337.89875000000001</c:v>
                </c:pt>
                <c:pt idx="155">
                  <c:v>338.55624999999998</c:v>
                </c:pt>
                <c:pt idx="156">
                  <c:v>338.73874999999998</c:v>
                </c:pt>
                <c:pt idx="157">
                  <c:v>339.27750000000003</c:v>
                </c:pt>
                <c:pt idx="158">
                  <c:v>340.09125000000006</c:v>
                </c:pt>
                <c:pt idx="159">
                  <c:v>340.5675</c:v>
                </c:pt>
                <c:pt idx="160">
                  <c:v>341.74249999999995</c:v>
                </c:pt>
                <c:pt idx="161">
                  <c:v>342.70875000000001</c:v>
                </c:pt>
                <c:pt idx="162">
                  <c:v>343.23250000000002</c:v>
                </c:pt>
                <c:pt idx="163">
                  <c:v>344.75749999999999</c:v>
                </c:pt>
                <c:pt idx="164">
                  <c:v>345.96125000000006</c:v>
                </c:pt>
                <c:pt idx="165">
                  <c:v>347.23624999999998</c:v>
                </c:pt>
                <c:pt idx="166">
                  <c:v>348.15250000000003</c:v>
                </c:pt>
                <c:pt idx="167">
                  <c:v>349.66375000000005</c:v>
                </c:pt>
                <c:pt idx="168">
                  <c:v>352.10999999999996</c:v>
                </c:pt>
                <c:pt idx="169">
                  <c:v>353.53749999999997</c:v>
                </c:pt>
                <c:pt idx="170">
                  <c:v>356.62249999999995</c:v>
                </c:pt>
                <c:pt idx="171">
                  <c:v>358.0675</c:v>
                </c:pt>
                <c:pt idx="172">
                  <c:v>361.80375000000004</c:v>
                </c:pt>
                <c:pt idx="173">
                  <c:v>365.01749999999998</c:v>
                </c:pt>
                <c:pt idx="174">
                  <c:v>368.32125000000002</c:v>
                </c:pt>
                <c:pt idx="175">
                  <c:v>371.45125000000002</c:v>
                </c:pt>
                <c:pt idx="176">
                  <c:v>375.99124999999992</c:v>
                </c:pt>
                <c:pt idx="177">
                  <c:v>380.02125000000001</c:v>
                </c:pt>
                <c:pt idx="178">
                  <c:v>383.67250000000001</c:v>
                </c:pt>
                <c:pt idx="179">
                  <c:v>387.96875000000006</c:v>
                </c:pt>
                <c:pt idx="180">
                  <c:v>394.41249999999997</c:v>
                </c:pt>
                <c:pt idx="181">
                  <c:v>400.14375000000001</c:v>
                </c:pt>
                <c:pt idx="182">
                  <c:v>408.86750000000001</c:v>
                </c:pt>
                <c:pt idx="183">
                  <c:v>419.13</c:v>
                </c:pt>
                <c:pt idx="184">
                  <c:v>434.73249999999996</c:v>
                </c:pt>
                <c:pt idx="185">
                  <c:v>446.58875</c:v>
                </c:pt>
                <c:pt idx="186">
                  <c:v>462.69499999999999</c:v>
                </c:pt>
                <c:pt idx="187">
                  <c:v>482.97999999999996</c:v>
                </c:pt>
                <c:pt idx="188">
                  <c:v>510.17375000000004</c:v>
                </c:pt>
                <c:pt idx="189">
                  <c:v>543.15125</c:v>
                </c:pt>
                <c:pt idx="190">
                  <c:v>588.93624999999997</c:v>
                </c:pt>
                <c:pt idx="191">
                  <c:v>647.83124999999995</c:v>
                </c:pt>
                <c:pt idx="192">
                  <c:v>700.82500000000005</c:v>
                </c:pt>
                <c:pt idx="193">
                  <c:v>745.40124999999989</c:v>
                </c:pt>
                <c:pt idx="194">
                  <c:v>735.06500000000005</c:v>
                </c:pt>
                <c:pt idx="195">
                  <c:v>740.71</c:v>
                </c:pt>
                <c:pt idx="196">
                  <c:v>767.3</c:v>
                </c:pt>
                <c:pt idx="197">
                  <c:v>800.59500000000003</c:v>
                </c:pt>
                <c:pt idx="198">
                  <c:v>842.50749999999994</c:v>
                </c:pt>
                <c:pt idx="199">
                  <c:v>906.95</c:v>
                </c:pt>
                <c:pt idx="200">
                  <c:v>936.96875000000011</c:v>
                </c:pt>
                <c:pt idx="201">
                  <c:v>975.93</c:v>
                </c:pt>
                <c:pt idx="202">
                  <c:v>1060.8437499999998</c:v>
                </c:pt>
                <c:pt idx="203">
                  <c:v>1146.2512500000003</c:v>
                </c:pt>
                <c:pt idx="204">
                  <c:v>1207.0387499999999</c:v>
                </c:pt>
                <c:pt idx="205">
                  <c:v>1262.9712500000001</c:v>
                </c:pt>
                <c:pt idx="206">
                  <c:v>1358.4625000000001</c:v>
                </c:pt>
                <c:pt idx="207">
                  <c:v>1443.7624999999998</c:v>
                </c:pt>
                <c:pt idx="208">
                  <c:v>1563.3437499999998</c:v>
                </c:pt>
                <c:pt idx="209">
                  <c:v>1644.6612500000001</c:v>
                </c:pt>
                <c:pt idx="210">
                  <c:v>1658.96875</c:v>
                </c:pt>
                <c:pt idx="211">
                  <c:v>1705.1287500000001</c:v>
                </c:pt>
                <c:pt idx="212">
                  <c:v>1839.8875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A5D-4BCC-87FC-AF5D016B042A}"/>
            </c:ext>
          </c:extLst>
        </c:ser>
        <c:ser>
          <c:idx val="2"/>
          <c:order val="2"/>
          <c:tx>
            <c:strRef>
              <c:f>'спад по град'!$R$2</c:f>
              <c:strCache>
                <c:ptCount val="1"/>
                <c:pt idx="0">
                  <c:v>2500-2000</c:v>
                </c:pt>
              </c:strCache>
            </c:strRef>
          </c:tx>
          <c:marker>
            <c:symbol val="none"/>
          </c:marker>
          <c:xVal>
            <c:numRef>
              <c:f>'спад по град'!$A$3:$A$215</c:f>
              <c:numCache>
                <c:formatCode>m/d/yyyy</c:formatCode>
                <c:ptCount val="21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  <c:pt idx="183">
                  <c:v>26390</c:v>
                </c:pt>
                <c:pt idx="184">
                  <c:v>26391</c:v>
                </c:pt>
                <c:pt idx="185">
                  <c:v>26392</c:v>
                </c:pt>
                <c:pt idx="186">
                  <c:v>26393</c:v>
                </c:pt>
                <c:pt idx="187">
                  <c:v>26394</c:v>
                </c:pt>
                <c:pt idx="188">
                  <c:v>26395</c:v>
                </c:pt>
                <c:pt idx="189">
                  <c:v>26396</c:v>
                </c:pt>
                <c:pt idx="190">
                  <c:v>26397</c:v>
                </c:pt>
                <c:pt idx="191">
                  <c:v>26398</c:v>
                </c:pt>
                <c:pt idx="192">
                  <c:v>26399</c:v>
                </c:pt>
                <c:pt idx="193">
                  <c:v>26400</c:v>
                </c:pt>
                <c:pt idx="194">
                  <c:v>26401</c:v>
                </c:pt>
                <c:pt idx="195">
                  <c:v>26402</c:v>
                </c:pt>
                <c:pt idx="196">
                  <c:v>26403</c:v>
                </c:pt>
                <c:pt idx="197">
                  <c:v>26404</c:v>
                </c:pt>
                <c:pt idx="198">
                  <c:v>26405</c:v>
                </c:pt>
                <c:pt idx="199">
                  <c:v>26406</c:v>
                </c:pt>
                <c:pt idx="200">
                  <c:v>26407</c:v>
                </c:pt>
                <c:pt idx="201">
                  <c:v>26408</c:v>
                </c:pt>
                <c:pt idx="202">
                  <c:v>26409</c:v>
                </c:pt>
                <c:pt idx="203">
                  <c:v>26410</c:v>
                </c:pt>
                <c:pt idx="204">
                  <c:v>26411</c:v>
                </c:pt>
                <c:pt idx="205">
                  <c:v>26412</c:v>
                </c:pt>
                <c:pt idx="206">
                  <c:v>26413</c:v>
                </c:pt>
                <c:pt idx="207">
                  <c:v>26414</c:v>
                </c:pt>
                <c:pt idx="208">
                  <c:v>26415</c:v>
                </c:pt>
                <c:pt idx="209">
                  <c:v>26416</c:v>
                </c:pt>
                <c:pt idx="210">
                  <c:v>26417</c:v>
                </c:pt>
                <c:pt idx="211">
                  <c:v>26418</c:v>
                </c:pt>
                <c:pt idx="212">
                  <c:v>26419</c:v>
                </c:pt>
              </c:numCache>
            </c:numRef>
          </c:xVal>
          <c:yVal>
            <c:numRef>
              <c:f>'спад по град'!$R$3:$R$215</c:f>
              <c:numCache>
                <c:formatCode>0</c:formatCode>
                <c:ptCount val="213"/>
                <c:pt idx="0">
                  <c:v>2254.1558823529413</c:v>
                </c:pt>
                <c:pt idx="1">
                  <c:v>2220.7023529411763</c:v>
                </c:pt>
                <c:pt idx="2">
                  <c:v>2197.3176470588237</c:v>
                </c:pt>
                <c:pt idx="3">
                  <c:v>2168.1011764705877</c:v>
                </c:pt>
                <c:pt idx="4">
                  <c:v>2151.3470588235291</c:v>
                </c:pt>
                <c:pt idx="5">
                  <c:v>2119.6370588235295</c:v>
                </c:pt>
                <c:pt idx="6">
                  <c:v>2093.8835294117648</c:v>
                </c:pt>
                <c:pt idx="7">
                  <c:v>2082.8917647058825</c:v>
                </c:pt>
                <c:pt idx="8">
                  <c:v>2031.9735294117645</c:v>
                </c:pt>
                <c:pt idx="9">
                  <c:v>2003.9164705882354</c:v>
                </c:pt>
                <c:pt idx="10">
                  <c:v>1971.1682352941177</c:v>
                </c:pt>
                <c:pt idx="11">
                  <c:v>1935.1270588235293</c:v>
                </c:pt>
                <c:pt idx="12">
                  <c:v>1903.2399999999998</c:v>
                </c:pt>
                <c:pt idx="13">
                  <c:v>1874.8229411764707</c:v>
                </c:pt>
                <c:pt idx="14">
                  <c:v>1843.2594117647059</c:v>
                </c:pt>
                <c:pt idx="15">
                  <c:v>1813.5405882352943</c:v>
                </c:pt>
                <c:pt idx="16">
                  <c:v>1782.2970588235294</c:v>
                </c:pt>
                <c:pt idx="17">
                  <c:v>1744.4211764705883</c:v>
                </c:pt>
                <c:pt idx="18">
                  <c:v>1703.1688235294118</c:v>
                </c:pt>
                <c:pt idx="19">
                  <c:v>1660.369411764706</c:v>
                </c:pt>
                <c:pt idx="20">
                  <c:v>1615.7270588235297</c:v>
                </c:pt>
                <c:pt idx="21">
                  <c:v>1574.5117647058823</c:v>
                </c:pt>
                <c:pt idx="22">
                  <c:v>1532.7352941176471</c:v>
                </c:pt>
                <c:pt idx="23">
                  <c:v>1491.6129411764705</c:v>
                </c:pt>
                <c:pt idx="24">
                  <c:v>1454.7264705882353</c:v>
                </c:pt>
                <c:pt idx="25">
                  <c:v>1407.4629411764706</c:v>
                </c:pt>
                <c:pt idx="26">
                  <c:v>1342.67</c:v>
                </c:pt>
                <c:pt idx="27">
                  <c:v>1282.9282352941179</c:v>
                </c:pt>
                <c:pt idx="28">
                  <c:v>1252.6299999999999</c:v>
                </c:pt>
                <c:pt idx="29">
                  <c:v>1218.7752941176468</c:v>
                </c:pt>
                <c:pt idx="30">
                  <c:v>1179.54</c:v>
                </c:pt>
                <c:pt idx="31">
                  <c:v>1133.7535294117647</c:v>
                </c:pt>
                <c:pt idx="32">
                  <c:v>1100.6523529411768</c:v>
                </c:pt>
                <c:pt idx="33">
                  <c:v>1063.0917647058823</c:v>
                </c:pt>
                <c:pt idx="34">
                  <c:v>1024.8670588235293</c:v>
                </c:pt>
                <c:pt idx="35">
                  <c:v>985.24411764705894</c:v>
                </c:pt>
                <c:pt idx="36">
                  <c:v>946.84941176470591</c:v>
                </c:pt>
                <c:pt idx="37">
                  <c:v>924.1</c:v>
                </c:pt>
                <c:pt idx="38">
                  <c:v>896.03764705882361</c:v>
                </c:pt>
                <c:pt idx="39">
                  <c:v>871.14235294117645</c:v>
                </c:pt>
                <c:pt idx="40">
                  <c:v>845.69764705882358</c:v>
                </c:pt>
                <c:pt idx="41">
                  <c:v>821.75764705882364</c:v>
                </c:pt>
                <c:pt idx="42">
                  <c:v>797.26235294117646</c:v>
                </c:pt>
                <c:pt idx="43">
                  <c:v>773.28352941176456</c:v>
                </c:pt>
                <c:pt idx="44">
                  <c:v>753.48705882352931</c:v>
                </c:pt>
                <c:pt idx="45">
                  <c:v>739.23470588235307</c:v>
                </c:pt>
                <c:pt idx="46">
                  <c:v>723.1405882352941</c:v>
                </c:pt>
                <c:pt idx="47">
                  <c:v>704.11999999999989</c:v>
                </c:pt>
                <c:pt idx="48">
                  <c:v>689.23411764705884</c:v>
                </c:pt>
                <c:pt idx="49">
                  <c:v>674.9899999999999</c:v>
                </c:pt>
                <c:pt idx="50">
                  <c:v>664.60294117647061</c:v>
                </c:pt>
                <c:pt idx="51">
                  <c:v>657.38352941176458</c:v>
                </c:pt>
                <c:pt idx="52">
                  <c:v>650.11882352941166</c:v>
                </c:pt>
                <c:pt idx="53">
                  <c:v>642.25</c:v>
                </c:pt>
                <c:pt idx="54">
                  <c:v>635.9588235294118</c:v>
                </c:pt>
                <c:pt idx="55">
                  <c:v>630.55823529411759</c:v>
                </c:pt>
                <c:pt idx="56">
                  <c:v>625.81411764705888</c:v>
                </c:pt>
                <c:pt idx="57">
                  <c:v>623.37352941176471</c:v>
                </c:pt>
                <c:pt idx="58">
                  <c:v>618.81764705882335</c:v>
                </c:pt>
                <c:pt idx="59">
                  <c:v>614.43764705882359</c:v>
                </c:pt>
                <c:pt idx="60">
                  <c:v>609.46352941176474</c:v>
                </c:pt>
                <c:pt idx="61">
                  <c:v>606.56235294117641</c:v>
                </c:pt>
                <c:pt idx="62">
                  <c:v>602.45235294117651</c:v>
                </c:pt>
                <c:pt idx="63">
                  <c:v>597.95352941176475</c:v>
                </c:pt>
                <c:pt idx="64">
                  <c:v>594.37235294117636</c:v>
                </c:pt>
                <c:pt idx="65">
                  <c:v>590.96882352941179</c:v>
                </c:pt>
                <c:pt idx="66">
                  <c:v>586.67705882352936</c:v>
                </c:pt>
                <c:pt idx="67">
                  <c:v>582.82647058823534</c:v>
                </c:pt>
                <c:pt idx="68">
                  <c:v>578.19529411764699</c:v>
                </c:pt>
                <c:pt idx="69">
                  <c:v>574.20647058823533</c:v>
                </c:pt>
                <c:pt idx="70">
                  <c:v>570.12176470588247</c:v>
                </c:pt>
                <c:pt idx="71">
                  <c:v>566.0894117647058</c:v>
                </c:pt>
                <c:pt idx="72">
                  <c:v>561.26882352941175</c:v>
                </c:pt>
                <c:pt idx="73">
                  <c:v>556.96588235294109</c:v>
                </c:pt>
                <c:pt idx="74">
                  <c:v>552.24352941176471</c:v>
                </c:pt>
                <c:pt idx="75">
                  <c:v>546.76999999999987</c:v>
                </c:pt>
                <c:pt idx="76">
                  <c:v>541.93529411764712</c:v>
                </c:pt>
                <c:pt idx="77">
                  <c:v>537.43647058823535</c:v>
                </c:pt>
                <c:pt idx="78">
                  <c:v>532.85352941176484</c:v>
                </c:pt>
                <c:pt idx="79">
                  <c:v>528.53823529411773</c:v>
                </c:pt>
                <c:pt idx="80">
                  <c:v>524.62529411764706</c:v>
                </c:pt>
                <c:pt idx="81">
                  <c:v>520.05000000000007</c:v>
                </c:pt>
                <c:pt idx="82">
                  <c:v>514.05411764705877</c:v>
                </c:pt>
                <c:pt idx="83">
                  <c:v>510.11529411764712</c:v>
                </c:pt>
                <c:pt idx="84">
                  <c:v>505.12176470588236</c:v>
                </c:pt>
                <c:pt idx="85">
                  <c:v>498.25058823529412</c:v>
                </c:pt>
                <c:pt idx="86">
                  <c:v>492.66999999999996</c:v>
                </c:pt>
                <c:pt idx="87">
                  <c:v>487.23352941176478</c:v>
                </c:pt>
                <c:pt idx="88">
                  <c:v>481.64941176470586</c:v>
                </c:pt>
                <c:pt idx="89">
                  <c:v>476.54705882352937</c:v>
                </c:pt>
                <c:pt idx="90">
                  <c:v>471.43176470588236</c:v>
                </c:pt>
                <c:pt idx="91">
                  <c:v>466.3576470588236</c:v>
                </c:pt>
                <c:pt idx="92">
                  <c:v>457.37812500000001</c:v>
                </c:pt>
                <c:pt idx="93">
                  <c:v>452.94937500000003</c:v>
                </c:pt>
                <c:pt idx="94">
                  <c:v>448.42312499999991</c:v>
                </c:pt>
                <c:pt idx="95">
                  <c:v>444.34750000000003</c:v>
                </c:pt>
                <c:pt idx="96">
                  <c:v>439.935</c:v>
                </c:pt>
                <c:pt idx="97">
                  <c:v>435.60312500000003</c:v>
                </c:pt>
                <c:pt idx="98">
                  <c:v>431.11187499999994</c:v>
                </c:pt>
                <c:pt idx="99">
                  <c:v>426.6699999999999</c:v>
                </c:pt>
                <c:pt idx="100">
                  <c:v>422.78749999999997</c:v>
                </c:pt>
                <c:pt idx="101">
                  <c:v>419.02562499999999</c:v>
                </c:pt>
                <c:pt idx="102">
                  <c:v>414.83937499999996</c:v>
                </c:pt>
                <c:pt idx="103">
                  <c:v>410.72749999999996</c:v>
                </c:pt>
                <c:pt idx="104">
                  <c:v>406.54</c:v>
                </c:pt>
                <c:pt idx="105">
                  <c:v>402.1375000000001</c:v>
                </c:pt>
                <c:pt idx="106">
                  <c:v>398.39187500000008</c:v>
                </c:pt>
                <c:pt idx="107">
                  <c:v>394.16750000000002</c:v>
                </c:pt>
                <c:pt idx="108">
                  <c:v>390.50437500000004</c:v>
                </c:pt>
                <c:pt idx="109">
                  <c:v>386.50812499999995</c:v>
                </c:pt>
                <c:pt idx="110">
                  <c:v>383.37624999999997</c:v>
                </c:pt>
                <c:pt idx="111">
                  <c:v>380.57062500000001</c:v>
                </c:pt>
                <c:pt idx="112">
                  <c:v>376.1400000000001</c:v>
                </c:pt>
                <c:pt idx="113">
                  <c:v>373.69937499999992</c:v>
                </c:pt>
                <c:pt idx="114">
                  <c:v>370.52812499999999</c:v>
                </c:pt>
                <c:pt idx="115">
                  <c:v>367.26562500000011</c:v>
                </c:pt>
                <c:pt idx="116">
                  <c:v>363.75125000000003</c:v>
                </c:pt>
                <c:pt idx="117">
                  <c:v>360.56000000000006</c:v>
                </c:pt>
                <c:pt idx="118">
                  <c:v>357.15312499999999</c:v>
                </c:pt>
                <c:pt idx="119">
                  <c:v>353.29312499999997</c:v>
                </c:pt>
                <c:pt idx="120">
                  <c:v>351.07437499999992</c:v>
                </c:pt>
                <c:pt idx="121">
                  <c:v>347.68999999999994</c:v>
                </c:pt>
                <c:pt idx="122">
                  <c:v>344.64374999999995</c:v>
                </c:pt>
                <c:pt idx="123">
                  <c:v>341.48687499999994</c:v>
                </c:pt>
                <c:pt idx="124">
                  <c:v>338.640625</c:v>
                </c:pt>
                <c:pt idx="125">
                  <c:v>335.60749999999996</c:v>
                </c:pt>
                <c:pt idx="126">
                  <c:v>333.15</c:v>
                </c:pt>
                <c:pt idx="127">
                  <c:v>330.89812500000005</c:v>
                </c:pt>
                <c:pt idx="128">
                  <c:v>328.11375000000004</c:v>
                </c:pt>
                <c:pt idx="129">
                  <c:v>324.12187500000005</c:v>
                </c:pt>
                <c:pt idx="130">
                  <c:v>321.64124999999996</c:v>
                </c:pt>
                <c:pt idx="131">
                  <c:v>319.34187500000002</c:v>
                </c:pt>
                <c:pt idx="132">
                  <c:v>317.36</c:v>
                </c:pt>
                <c:pt idx="133">
                  <c:v>315.52249999999998</c:v>
                </c:pt>
                <c:pt idx="134">
                  <c:v>313.41000000000003</c:v>
                </c:pt>
                <c:pt idx="135">
                  <c:v>311.69687499999998</c:v>
                </c:pt>
                <c:pt idx="136">
                  <c:v>309.84062499999999</c:v>
                </c:pt>
                <c:pt idx="137">
                  <c:v>308.32499999999999</c:v>
                </c:pt>
                <c:pt idx="138">
                  <c:v>306.71875</c:v>
                </c:pt>
                <c:pt idx="139">
                  <c:v>305.12625000000003</c:v>
                </c:pt>
                <c:pt idx="140">
                  <c:v>303.52562499999999</c:v>
                </c:pt>
                <c:pt idx="141">
                  <c:v>302.143125</c:v>
                </c:pt>
                <c:pt idx="142">
                  <c:v>300.6531250000001</c:v>
                </c:pt>
                <c:pt idx="143">
                  <c:v>299.55687499999999</c:v>
                </c:pt>
                <c:pt idx="144">
                  <c:v>298.18187499999999</c:v>
                </c:pt>
                <c:pt idx="145">
                  <c:v>297.31187499999993</c:v>
                </c:pt>
                <c:pt idx="146">
                  <c:v>296.16875000000005</c:v>
                </c:pt>
                <c:pt idx="147">
                  <c:v>295.24</c:v>
                </c:pt>
                <c:pt idx="148">
                  <c:v>294.31812500000001</c:v>
                </c:pt>
                <c:pt idx="149">
                  <c:v>293.28125</c:v>
                </c:pt>
                <c:pt idx="150">
                  <c:v>292.78374999999994</c:v>
                </c:pt>
                <c:pt idx="151">
                  <c:v>291.28374999999994</c:v>
                </c:pt>
                <c:pt idx="152">
                  <c:v>292.12812500000001</c:v>
                </c:pt>
                <c:pt idx="153">
                  <c:v>292.02</c:v>
                </c:pt>
                <c:pt idx="154">
                  <c:v>291.97000000000003</c:v>
                </c:pt>
                <c:pt idx="155">
                  <c:v>291.90812500000004</c:v>
                </c:pt>
                <c:pt idx="156">
                  <c:v>292.13687500000003</c:v>
                </c:pt>
                <c:pt idx="157">
                  <c:v>292.37062499999996</c:v>
                </c:pt>
                <c:pt idx="158">
                  <c:v>292.84187500000002</c:v>
                </c:pt>
                <c:pt idx="159">
                  <c:v>293.323125</c:v>
                </c:pt>
                <c:pt idx="160">
                  <c:v>294.06937499999998</c:v>
                </c:pt>
                <c:pt idx="161">
                  <c:v>295.03249999999997</c:v>
                </c:pt>
                <c:pt idx="162">
                  <c:v>297.26187499999997</c:v>
                </c:pt>
                <c:pt idx="163">
                  <c:v>297.85624999999999</c:v>
                </c:pt>
                <c:pt idx="164">
                  <c:v>299.30124999999998</c:v>
                </c:pt>
                <c:pt idx="165">
                  <c:v>300.85312499999998</c:v>
                </c:pt>
                <c:pt idx="166">
                  <c:v>301.55062499999997</c:v>
                </c:pt>
                <c:pt idx="167">
                  <c:v>303.93375000000003</c:v>
                </c:pt>
                <c:pt idx="168">
                  <c:v>305.72500000000002</c:v>
                </c:pt>
                <c:pt idx="169">
                  <c:v>308.27562500000005</c:v>
                </c:pt>
                <c:pt idx="170">
                  <c:v>310.95</c:v>
                </c:pt>
                <c:pt idx="171">
                  <c:v>313.16999999999996</c:v>
                </c:pt>
                <c:pt idx="172">
                  <c:v>315.73</c:v>
                </c:pt>
                <c:pt idx="173">
                  <c:v>318.395625</c:v>
                </c:pt>
                <c:pt idx="174">
                  <c:v>320.96187499999991</c:v>
                </c:pt>
                <c:pt idx="175">
                  <c:v>323.70749999999998</c:v>
                </c:pt>
                <c:pt idx="176">
                  <c:v>327.66624999999999</c:v>
                </c:pt>
                <c:pt idx="177">
                  <c:v>330.93250000000006</c:v>
                </c:pt>
                <c:pt idx="178">
                  <c:v>334.11437500000005</c:v>
                </c:pt>
                <c:pt idx="179">
                  <c:v>338.27187500000002</c:v>
                </c:pt>
                <c:pt idx="180">
                  <c:v>342.43187499999988</c:v>
                </c:pt>
                <c:pt idx="181">
                  <c:v>346.54375000000005</c:v>
                </c:pt>
                <c:pt idx="182">
                  <c:v>354.23312499999992</c:v>
                </c:pt>
                <c:pt idx="183">
                  <c:v>362.984375</c:v>
                </c:pt>
                <c:pt idx="184">
                  <c:v>375.09562499999998</c:v>
                </c:pt>
                <c:pt idx="185">
                  <c:v>388.57875000000013</c:v>
                </c:pt>
                <c:pt idx="186">
                  <c:v>403.97250000000008</c:v>
                </c:pt>
                <c:pt idx="187">
                  <c:v>416.10062500000004</c:v>
                </c:pt>
                <c:pt idx="188">
                  <c:v>431.62687500000004</c:v>
                </c:pt>
                <c:pt idx="189">
                  <c:v>448.44937499999997</c:v>
                </c:pt>
                <c:pt idx="190">
                  <c:v>465.96937500000001</c:v>
                </c:pt>
                <c:pt idx="191">
                  <c:v>483.55124999999992</c:v>
                </c:pt>
                <c:pt idx="192">
                  <c:v>506.3912499999999</c:v>
                </c:pt>
                <c:pt idx="193">
                  <c:v>540.16187500000001</c:v>
                </c:pt>
                <c:pt idx="194">
                  <c:v>563.08750000000009</c:v>
                </c:pt>
                <c:pt idx="195">
                  <c:v>586.79250000000002</c:v>
                </c:pt>
                <c:pt idx="196">
                  <c:v>622.58000000000004</c:v>
                </c:pt>
                <c:pt idx="197">
                  <c:v>663.43000000000006</c:v>
                </c:pt>
                <c:pt idx="198">
                  <c:v>692.15624999999989</c:v>
                </c:pt>
                <c:pt idx="199">
                  <c:v>724.71875</c:v>
                </c:pt>
                <c:pt idx="200">
                  <c:v>793.9387499999998</c:v>
                </c:pt>
                <c:pt idx="201">
                  <c:v>856.42312500000003</c:v>
                </c:pt>
                <c:pt idx="202">
                  <c:v>928.39749999999992</c:v>
                </c:pt>
                <c:pt idx="203">
                  <c:v>983.81812500000012</c:v>
                </c:pt>
                <c:pt idx="204">
                  <c:v>1081.9912499999998</c:v>
                </c:pt>
                <c:pt idx="205">
                  <c:v>1201.4818749999997</c:v>
                </c:pt>
                <c:pt idx="206">
                  <c:v>1292.8362499999998</c:v>
                </c:pt>
                <c:pt idx="207">
                  <c:v>1432.8418750000001</c:v>
                </c:pt>
                <c:pt idx="208">
                  <c:v>1540.7631249999999</c:v>
                </c:pt>
                <c:pt idx="209">
                  <c:v>1689.589375</c:v>
                </c:pt>
                <c:pt idx="210">
                  <c:v>1732.3931250000003</c:v>
                </c:pt>
                <c:pt idx="211">
                  <c:v>1764.2362499999995</c:v>
                </c:pt>
                <c:pt idx="212">
                  <c:v>1789.8162500000001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A5D-4BCC-87FC-AF5D016B042A}"/>
            </c:ext>
          </c:extLst>
        </c:ser>
        <c:ser>
          <c:idx val="3"/>
          <c:order val="3"/>
          <c:tx>
            <c:strRef>
              <c:f>'спад по град'!$S$2</c:f>
              <c:strCache>
                <c:ptCount val="1"/>
                <c:pt idx="0">
                  <c:v>2000-1500</c:v>
                </c:pt>
              </c:strCache>
            </c:strRef>
          </c:tx>
          <c:marker>
            <c:symbol val="none"/>
          </c:marker>
          <c:xVal>
            <c:numRef>
              <c:f>'спад по град'!$A$3:$A$215</c:f>
              <c:numCache>
                <c:formatCode>m/d/yyyy</c:formatCode>
                <c:ptCount val="21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  <c:pt idx="183">
                  <c:v>26390</c:v>
                </c:pt>
                <c:pt idx="184">
                  <c:v>26391</c:v>
                </c:pt>
                <c:pt idx="185">
                  <c:v>26392</c:v>
                </c:pt>
                <c:pt idx="186">
                  <c:v>26393</c:v>
                </c:pt>
                <c:pt idx="187">
                  <c:v>26394</c:v>
                </c:pt>
                <c:pt idx="188">
                  <c:v>26395</c:v>
                </c:pt>
                <c:pt idx="189">
                  <c:v>26396</c:v>
                </c:pt>
                <c:pt idx="190">
                  <c:v>26397</c:v>
                </c:pt>
                <c:pt idx="191">
                  <c:v>26398</c:v>
                </c:pt>
                <c:pt idx="192">
                  <c:v>26399</c:v>
                </c:pt>
                <c:pt idx="193">
                  <c:v>26400</c:v>
                </c:pt>
                <c:pt idx="194">
                  <c:v>26401</c:v>
                </c:pt>
                <c:pt idx="195">
                  <c:v>26402</c:v>
                </c:pt>
                <c:pt idx="196">
                  <c:v>26403</c:v>
                </c:pt>
                <c:pt idx="197">
                  <c:v>26404</c:v>
                </c:pt>
                <c:pt idx="198">
                  <c:v>26405</c:v>
                </c:pt>
                <c:pt idx="199">
                  <c:v>26406</c:v>
                </c:pt>
                <c:pt idx="200">
                  <c:v>26407</c:v>
                </c:pt>
                <c:pt idx="201">
                  <c:v>26408</c:v>
                </c:pt>
                <c:pt idx="202">
                  <c:v>26409</c:v>
                </c:pt>
                <c:pt idx="203">
                  <c:v>26410</c:v>
                </c:pt>
                <c:pt idx="204">
                  <c:v>26411</c:v>
                </c:pt>
                <c:pt idx="205">
                  <c:v>26412</c:v>
                </c:pt>
                <c:pt idx="206">
                  <c:v>26413</c:v>
                </c:pt>
                <c:pt idx="207">
                  <c:v>26414</c:v>
                </c:pt>
                <c:pt idx="208">
                  <c:v>26415</c:v>
                </c:pt>
                <c:pt idx="209">
                  <c:v>26416</c:v>
                </c:pt>
                <c:pt idx="210">
                  <c:v>26417</c:v>
                </c:pt>
                <c:pt idx="211">
                  <c:v>26418</c:v>
                </c:pt>
                <c:pt idx="212">
                  <c:v>26419</c:v>
                </c:pt>
              </c:numCache>
            </c:numRef>
          </c:xVal>
          <c:yVal>
            <c:numRef>
              <c:f>'спад по град'!$S$3:$S$215</c:f>
              <c:numCache>
                <c:formatCode>0</c:formatCode>
                <c:ptCount val="213"/>
                <c:pt idx="0">
                  <c:v>1703.5964285714283</c:v>
                </c:pt>
                <c:pt idx="1">
                  <c:v>1693.951428571429</c:v>
                </c:pt>
                <c:pt idx="2">
                  <c:v>1678.8414285714287</c:v>
                </c:pt>
                <c:pt idx="3">
                  <c:v>1657.8892857142857</c:v>
                </c:pt>
                <c:pt idx="4">
                  <c:v>1650.8728571428576</c:v>
                </c:pt>
                <c:pt idx="5">
                  <c:v>1637.0621428571428</c:v>
                </c:pt>
                <c:pt idx="6">
                  <c:v>1616.472857142857</c:v>
                </c:pt>
                <c:pt idx="7">
                  <c:v>1597.2199999999998</c:v>
                </c:pt>
                <c:pt idx="8">
                  <c:v>1567.2414285714287</c:v>
                </c:pt>
                <c:pt idx="9">
                  <c:v>1545.537142857143</c:v>
                </c:pt>
                <c:pt idx="10">
                  <c:v>1522.25</c:v>
                </c:pt>
                <c:pt idx="11">
                  <c:v>1501.625</c:v>
                </c:pt>
                <c:pt idx="12">
                  <c:v>1477.2785714285712</c:v>
                </c:pt>
                <c:pt idx="13">
                  <c:v>1460.3035714285713</c:v>
                </c:pt>
                <c:pt idx="14">
                  <c:v>1444.9242857142856</c:v>
                </c:pt>
                <c:pt idx="15">
                  <c:v>1420.1214285714286</c:v>
                </c:pt>
                <c:pt idx="16">
                  <c:v>1400.5971428571429</c:v>
                </c:pt>
                <c:pt idx="17">
                  <c:v>1373.9814285714288</c:v>
                </c:pt>
                <c:pt idx="18">
                  <c:v>1351.6328571428571</c:v>
                </c:pt>
                <c:pt idx="19">
                  <c:v>1331.1721428571429</c:v>
                </c:pt>
                <c:pt idx="20">
                  <c:v>1307.7507142857141</c:v>
                </c:pt>
                <c:pt idx="21">
                  <c:v>1280.8414285714284</c:v>
                </c:pt>
                <c:pt idx="22">
                  <c:v>1255.3728571428571</c:v>
                </c:pt>
                <c:pt idx="23">
                  <c:v>1228.3735714285715</c:v>
                </c:pt>
                <c:pt idx="24">
                  <c:v>1201.1607142857142</c:v>
                </c:pt>
                <c:pt idx="25">
                  <c:v>1171.1992857142855</c:v>
                </c:pt>
                <c:pt idx="26">
                  <c:v>1147.6785714285713</c:v>
                </c:pt>
                <c:pt idx="27">
                  <c:v>1119.6042857142859</c:v>
                </c:pt>
                <c:pt idx="28">
                  <c:v>1095.9221428571427</c:v>
                </c:pt>
                <c:pt idx="29">
                  <c:v>1077.4342857142858</c:v>
                </c:pt>
                <c:pt idx="30">
                  <c:v>1055.822142857143</c:v>
                </c:pt>
                <c:pt idx="31">
                  <c:v>1034.3978571428572</c:v>
                </c:pt>
                <c:pt idx="32">
                  <c:v>1007.2428571428571</c:v>
                </c:pt>
                <c:pt idx="33">
                  <c:v>980.01071428571436</c:v>
                </c:pt>
                <c:pt idx="34">
                  <c:v>950.93714285714282</c:v>
                </c:pt>
                <c:pt idx="35">
                  <c:v>919.07857142857142</c:v>
                </c:pt>
                <c:pt idx="36">
                  <c:v>886.005</c:v>
                </c:pt>
                <c:pt idx="37">
                  <c:v>866.18285714285707</c:v>
                </c:pt>
                <c:pt idx="38">
                  <c:v>840.8271428571428</c:v>
                </c:pt>
                <c:pt idx="39">
                  <c:v>814.12571428571448</c:v>
                </c:pt>
                <c:pt idx="40">
                  <c:v>791.84428571428555</c:v>
                </c:pt>
                <c:pt idx="41">
                  <c:v>767.92000000000007</c:v>
                </c:pt>
                <c:pt idx="42">
                  <c:v>745.33571428571429</c:v>
                </c:pt>
                <c:pt idx="43">
                  <c:v>726.29357142857157</c:v>
                </c:pt>
                <c:pt idx="44">
                  <c:v>710.09428571428577</c:v>
                </c:pt>
                <c:pt idx="45">
                  <c:v>697.09428571428566</c:v>
                </c:pt>
                <c:pt idx="46">
                  <c:v>687.12642857142862</c:v>
                </c:pt>
                <c:pt idx="47">
                  <c:v>676.9014285714286</c:v>
                </c:pt>
                <c:pt idx="48">
                  <c:v>665.08357142857142</c:v>
                </c:pt>
                <c:pt idx="49">
                  <c:v>654.5150000000001</c:v>
                </c:pt>
                <c:pt idx="50">
                  <c:v>647.63428571428574</c:v>
                </c:pt>
                <c:pt idx="51">
                  <c:v>637.49071428571426</c:v>
                </c:pt>
                <c:pt idx="52">
                  <c:v>624.56642857142867</c:v>
                </c:pt>
                <c:pt idx="53">
                  <c:v>611.62071428571448</c:v>
                </c:pt>
                <c:pt idx="54">
                  <c:v>600.77357142857147</c:v>
                </c:pt>
                <c:pt idx="55">
                  <c:v>591.36642857142851</c:v>
                </c:pt>
                <c:pt idx="56">
                  <c:v>584.63714285714286</c:v>
                </c:pt>
                <c:pt idx="57">
                  <c:v>577.88928571428573</c:v>
                </c:pt>
                <c:pt idx="58">
                  <c:v>573.11928571428575</c:v>
                </c:pt>
                <c:pt idx="59">
                  <c:v>569.04571428571433</c:v>
                </c:pt>
                <c:pt idx="60">
                  <c:v>564.07714285714292</c:v>
                </c:pt>
                <c:pt idx="61">
                  <c:v>560.67714285714294</c:v>
                </c:pt>
                <c:pt idx="62">
                  <c:v>554.755</c:v>
                </c:pt>
                <c:pt idx="63">
                  <c:v>549.99142857142863</c:v>
                </c:pt>
                <c:pt idx="64">
                  <c:v>544.15857142857135</c:v>
                </c:pt>
                <c:pt idx="65">
                  <c:v>539.24785714285713</c:v>
                </c:pt>
                <c:pt idx="66">
                  <c:v>536.14571428571423</c:v>
                </c:pt>
                <c:pt idx="67">
                  <c:v>532.7564285714285</c:v>
                </c:pt>
                <c:pt idx="68">
                  <c:v>528.76214285714286</c:v>
                </c:pt>
                <c:pt idx="69">
                  <c:v>525.92714285714271</c:v>
                </c:pt>
                <c:pt idx="70">
                  <c:v>522.37571428571425</c:v>
                </c:pt>
                <c:pt idx="71">
                  <c:v>517.42571428571432</c:v>
                </c:pt>
                <c:pt idx="72">
                  <c:v>514.31857142857132</c:v>
                </c:pt>
                <c:pt idx="73">
                  <c:v>510.11714285714288</c:v>
                </c:pt>
                <c:pt idx="74">
                  <c:v>506.38714285714292</c:v>
                </c:pt>
                <c:pt idx="75">
                  <c:v>501.7714285714286</c:v>
                </c:pt>
                <c:pt idx="76">
                  <c:v>497.16571428571427</c:v>
                </c:pt>
                <c:pt idx="77">
                  <c:v>492.81357142857144</c:v>
                </c:pt>
                <c:pt idx="78">
                  <c:v>489.67928571428575</c:v>
                </c:pt>
                <c:pt idx="79">
                  <c:v>486.51357142857142</c:v>
                </c:pt>
                <c:pt idx="80">
                  <c:v>482.22499999999997</c:v>
                </c:pt>
                <c:pt idx="81">
                  <c:v>478.26857142857131</c:v>
                </c:pt>
                <c:pt idx="82">
                  <c:v>473.99642857142857</c:v>
                </c:pt>
                <c:pt idx="83">
                  <c:v>477.38142857142867</c:v>
                </c:pt>
                <c:pt idx="84">
                  <c:v>465.86357142857139</c:v>
                </c:pt>
                <c:pt idx="85">
                  <c:v>461.21428571428572</c:v>
                </c:pt>
                <c:pt idx="86">
                  <c:v>457.73285714285714</c:v>
                </c:pt>
                <c:pt idx="87">
                  <c:v>453.56928571428563</c:v>
                </c:pt>
                <c:pt idx="88">
                  <c:v>449.65571428571423</c:v>
                </c:pt>
                <c:pt idx="89">
                  <c:v>445.67357142857139</c:v>
                </c:pt>
                <c:pt idx="90">
                  <c:v>441.61499999999995</c:v>
                </c:pt>
                <c:pt idx="91">
                  <c:v>435.74357142857144</c:v>
                </c:pt>
                <c:pt idx="92">
                  <c:v>428.74285714285719</c:v>
                </c:pt>
                <c:pt idx="93">
                  <c:v>425.68928571428569</c:v>
                </c:pt>
                <c:pt idx="94">
                  <c:v>422.47285714285715</c:v>
                </c:pt>
                <c:pt idx="95">
                  <c:v>418.71571428571434</c:v>
                </c:pt>
                <c:pt idx="96">
                  <c:v>415.71428571428578</c:v>
                </c:pt>
                <c:pt idx="97">
                  <c:v>412.87500000000006</c:v>
                </c:pt>
                <c:pt idx="98">
                  <c:v>409.07785714285717</c:v>
                </c:pt>
                <c:pt idx="99">
                  <c:v>405.84428571428577</c:v>
                </c:pt>
                <c:pt idx="100">
                  <c:v>402.495</c:v>
                </c:pt>
                <c:pt idx="101">
                  <c:v>398.99500000000006</c:v>
                </c:pt>
                <c:pt idx="102">
                  <c:v>396.08785714285722</c:v>
                </c:pt>
                <c:pt idx="103">
                  <c:v>392.70357142857137</c:v>
                </c:pt>
                <c:pt idx="104">
                  <c:v>389.05285714285714</c:v>
                </c:pt>
                <c:pt idx="105">
                  <c:v>385.17642857142857</c:v>
                </c:pt>
                <c:pt idx="106">
                  <c:v>381.3692857142857</c:v>
                </c:pt>
                <c:pt idx="107">
                  <c:v>377.44928571428574</c:v>
                </c:pt>
                <c:pt idx="108">
                  <c:v>374.06785714285712</c:v>
                </c:pt>
                <c:pt idx="109">
                  <c:v>370.88571428571424</c:v>
                </c:pt>
                <c:pt idx="110">
                  <c:v>367.33857142857141</c:v>
                </c:pt>
                <c:pt idx="111">
                  <c:v>364.40142857142854</c:v>
                </c:pt>
                <c:pt idx="112">
                  <c:v>361.22714285714289</c:v>
                </c:pt>
                <c:pt idx="113">
                  <c:v>357.85071428571428</c:v>
                </c:pt>
                <c:pt idx="114">
                  <c:v>355.26071428571424</c:v>
                </c:pt>
                <c:pt idx="115">
                  <c:v>352.28142857142853</c:v>
                </c:pt>
                <c:pt idx="116">
                  <c:v>349.815</c:v>
                </c:pt>
                <c:pt idx="117">
                  <c:v>347.07357142857137</c:v>
                </c:pt>
                <c:pt idx="118">
                  <c:v>344.69714285714281</c:v>
                </c:pt>
                <c:pt idx="119">
                  <c:v>342.02142857142866</c:v>
                </c:pt>
                <c:pt idx="120">
                  <c:v>339.25500000000011</c:v>
                </c:pt>
                <c:pt idx="121">
                  <c:v>337.15000000000003</c:v>
                </c:pt>
                <c:pt idx="122">
                  <c:v>334.46999999999997</c:v>
                </c:pt>
                <c:pt idx="123">
                  <c:v>331.93571428571425</c:v>
                </c:pt>
                <c:pt idx="124">
                  <c:v>329.27142857142854</c:v>
                </c:pt>
                <c:pt idx="125">
                  <c:v>327.68285714285713</c:v>
                </c:pt>
                <c:pt idx="126">
                  <c:v>324.41285714285721</c:v>
                </c:pt>
                <c:pt idx="127">
                  <c:v>322.20214285714286</c:v>
                </c:pt>
                <c:pt idx="128">
                  <c:v>319.63642857142855</c:v>
                </c:pt>
                <c:pt idx="129">
                  <c:v>313.1635714285714</c:v>
                </c:pt>
                <c:pt idx="130">
                  <c:v>310.77071428571435</c:v>
                </c:pt>
                <c:pt idx="131">
                  <c:v>308.60714285714278</c:v>
                </c:pt>
                <c:pt idx="132">
                  <c:v>306.51714285714286</c:v>
                </c:pt>
                <c:pt idx="133">
                  <c:v>304.7992857142857</c:v>
                </c:pt>
                <c:pt idx="134">
                  <c:v>303.08857142857141</c:v>
                </c:pt>
                <c:pt idx="135">
                  <c:v>301.60071428571428</c:v>
                </c:pt>
                <c:pt idx="136">
                  <c:v>299.87571428571431</c:v>
                </c:pt>
                <c:pt idx="137">
                  <c:v>298.32142857142861</c:v>
                </c:pt>
                <c:pt idx="138">
                  <c:v>297.07642857142855</c:v>
                </c:pt>
                <c:pt idx="139">
                  <c:v>295.0585714285715</c:v>
                </c:pt>
                <c:pt idx="140">
                  <c:v>293.02500000000003</c:v>
                </c:pt>
                <c:pt idx="141">
                  <c:v>292.1307142857143</c:v>
                </c:pt>
                <c:pt idx="142">
                  <c:v>290.79142857142858</c:v>
                </c:pt>
                <c:pt idx="143">
                  <c:v>289.88642857142861</c:v>
                </c:pt>
                <c:pt idx="144">
                  <c:v>288.19071428571431</c:v>
                </c:pt>
                <c:pt idx="145">
                  <c:v>286.70714285714286</c:v>
                </c:pt>
                <c:pt idx="146">
                  <c:v>283.00857142857143</c:v>
                </c:pt>
                <c:pt idx="147">
                  <c:v>284.04071428571422</c:v>
                </c:pt>
                <c:pt idx="148">
                  <c:v>282.31142857142856</c:v>
                </c:pt>
                <c:pt idx="149">
                  <c:v>281.26285714285717</c:v>
                </c:pt>
                <c:pt idx="150">
                  <c:v>280.0114285714285</c:v>
                </c:pt>
                <c:pt idx="151">
                  <c:v>279.89357142857148</c:v>
                </c:pt>
                <c:pt idx="152">
                  <c:v>280.31857142857137</c:v>
                </c:pt>
                <c:pt idx="153">
                  <c:v>281.06</c:v>
                </c:pt>
                <c:pt idx="154">
                  <c:v>281.40071428571423</c:v>
                </c:pt>
                <c:pt idx="155">
                  <c:v>281.53571428571428</c:v>
                </c:pt>
                <c:pt idx="156">
                  <c:v>282.30214285714288</c:v>
                </c:pt>
                <c:pt idx="157">
                  <c:v>282.8164285714285</c:v>
                </c:pt>
                <c:pt idx="158">
                  <c:v>284.07285714285712</c:v>
                </c:pt>
                <c:pt idx="159">
                  <c:v>285.24714285714288</c:v>
                </c:pt>
                <c:pt idx="160">
                  <c:v>286.68214285714288</c:v>
                </c:pt>
                <c:pt idx="161">
                  <c:v>287.97571428571428</c:v>
                </c:pt>
                <c:pt idx="162">
                  <c:v>288.77214285714285</c:v>
                </c:pt>
                <c:pt idx="163">
                  <c:v>290.09357142857147</c:v>
                </c:pt>
                <c:pt idx="164">
                  <c:v>292.17142857142852</c:v>
                </c:pt>
                <c:pt idx="165">
                  <c:v>293.70428571428573</c:v>
                </c:pt>
                <c:pt idx="166">
                  <c:v>296.73</c:v>
                </c:pt>
                <c:pt idx="167">
                  <c:v>298.815</c:v>
                </c:pt>
                <c:pt idx="168">
                  <c:v>301.36928571428564</c:v>
                </c:pt>
                <c:pt idx="169">
                  <c:v>303.30071428571426</c:v>
                </c:pt>
                <c:pt idx="170">
                  <c:v>306.71071428571429</c:v>
                </c:pt>
                <c:pt idx="171">
                  <c:v>311.31785714285718</c:v>
                </c:pt>
                <c:pt idx="172">
                  <c:v>315.03285714285715</c:v>
                </c:pt>
                <c:pt idx="173">
                  <c:v>319.73285714285714</c:v>
                </c:pt>
                <c:pt idx="174">
                  <c:v>325.375</c:v>
                </c:pt>
                <c:pt idx="175">
                  <c:v>329.88285714285718</c:v>
                </c:pt>
                <c:pt idx="176">
                  <c:v>334.46571428571423</c:v>
                </c:pt>
                <c:pt idx="177">
                  <c:v>339.54428571428565</c:v>
                </c:pt>
                <c:pt idx="178">
                  <c:v>344.90214285714291</c:v>
                </c:pt>
                <c:pt idx="179">
                  <c:v>351.04785714285714</c:v>
                </c:pt>
                <c:pt idx="180">
                  <c:v>356.91071428571433</c:v>
                </c:pt>
                <c:pt idx="181">
                  <c:v>362.3807142857143</c:v>
                </c:pt>
                <c:pt idx="182">
                  <c:v>371.59214285714285</c:v>
                </c:pt>
                <c:pt idx="183">
                  <c:v>381.68428571428569</c:v>
                </c:pt>
                <c:pt idx="184">
                  <c:v>394.14928571428572</c:v>
                </c:pt>
                <c:pt idx="185">
                  <c:v>404.37285714285719</c:v>
                </c:pt>
                <c:pt idx="186">
                  <c:v>416.11214285714289</c:v>
                </c:pt>
                <c:pt idx="187">
                  <c:v>428.29214285714295</c:v>
                </c:pt>
                <c:pt idx="188">
                  <c:v>445.44785714285712</c:v>
                </c:pt>
                <c:pt idx="189">
                  <c:v>463.70142857142855</c:v>
                </c:pt>
                <c:pt idx="190">
                  <c:v>484.02571428571429</c:v>
                </c:pt>
                <c:pt idx="191">
                  <c:v>505.87071428571426</c:v>
                </c:pt>
                <c:pt idx="192">
                  <c:v>530.71142857142854</c:v>
                </c:pt>
                <c:pt idx="193">
                  <c:v>565.63714285714286</c:v>
                </c:pt>
                <c:pt idx="194">
                  <c:v>614.27928571428583</c:v>
                </c:pt>
                <c:pt idx="195">
                  <c:v>659.51214285714275</c:v>
                </c:pt>
                <c:pt idx="196">
                  <c:v>706.99428571428564</c:v>
                </c:pt>
                <c:pt idx="197">
                  <c:v>758.88928571428585</c:v>
                </c:pt>
                <c:pt idx="198">
                  <c:v>846.23785714285714</c:v>
                </c:pt>
                <c:pt idx="199">
                  <c:v>936.99999999999989</c:v>
                </c:pt>
                <c:pt idx="200">
                  <c:v>987.69785714285729</c:v>
                </c:pt>
                <c:pt idx="201">
                  <c:v>1030.4257142857143</c:v>
                </c:pt>
                <c:pt idx="202">
                  <c:v>1098.0285714285712</c:v>
                </c:pt>
                <c:pt idx="203">
                  <c:v>1161.9064285714285</c:v>
                </c:pt>
                <c:pt idx="204">
                  <c:v>1212.0021428571429</c:v>
                </c:pt>
                <c:pt idx="205">
                  <c:v>1246.1478571428572</c:v>
                </c:pt>
                <c:pt idx="206">
                  <c:v>1297.3328571428572</c:v>
                </c:pt>
                <c:pt idx="207">
                  <c:v>1331.0542857142859</c:v>
                </c:pt>
                <c:pt idx="208">
                  <c:v>1364.3142857142855</c:v>
                </c:pt>
                <c:pt idx="209">
                  <c:v>1403.4785714285715</c:v>
                </c:pt>
                <c:pt idx="210">
                  <c:v>1485.362142857143</c:v>
                </c:pt>
                <c:pt idx="211">
                  <c:v>1537.3657142857144</c:v>
                </c:pt>
                <c:pt idx="212">
                  <c:v>1597.6707142857142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A5D-4BCC-87FC-AF5D016B04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60064"/>
        <c:axId val="35161600"/>
      </c:scatterChart>
      <c:valAx>
        <c:axId val="35160064"/>
        <c:scaling>
          <c:orientation val="minMax"/>
          <c:max val="26389"/>
          <c:min val="26299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crossAx val="35161600"/>
        <c:crosses val="autoZero"/>
        <c:crossBetween val="midCat"/>
        <c:majorUnit val="30"/>
      </c:valAx>
      <c:valAx>
        <c:axId val="35161600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ru-RU" b="0" dirty="0"/>
                  <a:t>млн. м</a:t>
                </a:r>
                <a:r>
                  <a:rPr lang="ru-RU" b="0" baseline="30000" dirty="0"/>
                  <a:t>3</a:t>
                </a:r>
              </a:p>
            </c:rich>
          </c:tx>
          <c:layout>
            <c:manualLayout>
              <c:xMode val="edge"/>
              <c:yMode val="edge"/>
              <c:x val="5.1280324074074075E-2"/>
              <c:y val="6.3176318700695164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5160064"/>
        <c:crosses val="autoZero"/>
        <c:crossBetween val="midCat"/>
        <c:majorUnit val="100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4.7250462962962966E-2"/>
          <c:y val="0.82785590277777776"/>
          <c:w val="0.8643784722222223"/>
          <c:h val="0.12646361913094198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сумма за год</a:t>
            </a:r>
          </a:p>
        </c:rich>
      </c:tx>
      <c:layout>
        <c:manualLayout>
          <c:xMode val="edge"/>
          <c:yMode val="edge"/>
          <c:x val="0.41326495726495727"/>
          <c:y val="3.145833333333334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481623931623917E-2"/>
          <c:y val="0.13315416666666666"/>
          <c:w val="0.85988290598290607"/>
          <c:h val="0.75045787037037037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испарение!$A$4:$A$59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испарение!$N$4:$N$59</c:f>
              <c:numCache>
                <c:formatCode>0.0</c:formatCode>
                <c:ptCount val="56"/>
                <c:pt idx="0">
                  <c:v>346.66666666666669</c:v>
                </c:pt>
                <c:pt idx="1">
                  <c:v>395.23809523809524</c:v>
                </c:pt>
                <c:pt idx="2">
                  <c:v>458.09523809523813</c:v>
                </c:pt>
                <c:pt idx="3">
                  <c:v>444.12698412698415</c:v>
                </c:pt>
                <c:pt idx="4">
                  <c:v>447.30158730158729</c:v>
                </c:pt>
                <c:pt idx="5">
                  <c:v>416.82539682539681</c:v>
                </c:pt>
                <c:pt idx="6">
                  <c:v>480.63492063492066</c:v>
                </c:pt>
                <c:pt idx="7">
                  <c:v>366.03174603174602</c:v>
                </c:pt>
                <c:pt idx="8">
                  <c:v>530.15873015873012</c:v>
                </c:pt>
                <c:pt idx="9">
                  <c:v>455.55555555555554</c:v>
                </c:pt>
                <c:pt idx="10">
                  <c:v>553.33333333333337</c:v>
                </c:pt>
                <c:pt idx="11">
                  <c:v>406.03174603174602</c:v>
                </c:pt>
                <c:pt idx="12">
                  <c:v>483.8095238095238</c:v>
                </c:pt>
                <c:pt idx="13">
                  <c:v>496.82539682539681</c:v>
                </c:pt>
                <c:pt idx="14">
                  <c:v>385.07936507936506</c:v>
                </c:pt>
                <c:pt idx="15">
                  <c:v>507.30158730158729</c:v>
                </c:pt>
                <c:pt idx="16">
                  <c:v>417.46031746031747</c:v>
                </c:pt>
                <c:pt idx="17">
                  <c:v>391.11111111111109</c:v>
                </c:pt>
                <c:pt idx="18">
                  <c:v>519.68253968253964</c:v>
                </c:pt>
                <c:pt idx="19">
                  <c:v>396.1904761904762</c:v>
                </c:pt>
                <c:pt idx="20">
                  <c:v>500.95238095238096</c:v>
                </c:pt>
                <c:pt idx="21">
                  <c:v>496.82539682539681</c:v>
                </c:pt>
                <c:pt idx="22">
                  <c:v>402.22222222222223</c:v>
                </c:pt>
                <c:pt idx="23">
                  <c:v>574.92063492063494</c:v>
                </c:pt>
                <c:pt idx="24">
                  <c:v>562.85714285714289</c:v>
                </c:pt>
                <c:pt idx="25">
                  <c:v>562.85714285714289</c:v>
                </c:pt>
                <c:pt idx="26">
                  <c:v>495.87301587301585</c:v>
                </c:pt>
                <c:pt idx="27">
                  <c:v>489.84126984126982</c:v>
                </c:pt>
                <c:pt idx="28">
                  <c:v>453.65079365079367</c:v>
                </c:pt>
                <c:pt idx="29">
                  <c:v>566.98412698412699</c:v>
                </c:pt>
                <c:pt idx="30">
                  <c:v>614.60317460317458</c:v>
                </c:pt>
                <c:pt idx="31">
                  <c:v>525.39682539682542</c:v>
                </c:pt>
                <c:pt idx="32">
                  <c:v>485.07936507936506</c:v>
                </c:pt>
                <c:pt idx="33">
                  <c:v>469.84126984126982</c:v>
                </c:pt>
                <c:pt idx="34">
                  <c:v>488.25396825396825</c:v>
                </c:pt>
                <c:pt idx="35">
                  <c:v>428.88888888888891</c:v>
                </c:pt>
                <c:pt idx="36">
                  <c:v>526.66666666666663</c:v>
                </c:pt>
                <c:pt idx="37">
                  <c:v>430.15873015873018</c:v>
                </c:pt>
                <c:pt idx="38">
                  <c:v>432.69841269841271</c:v>
                </c:pt>
                <c:pt idx="39">
                  <c:v>533.33333333333337</c:v>
                </c:pt>
                <c:pt idx="40">
                  <c:v>437.14285714285717</c:v>
                </c:pt>
                <c:pt idx="41">
                  <c:v>499.04761904761904</c:v>
                </c:pt>
                <c:pt idx="42">
                  <c:v>535.55555555555554</c:v>
                </c:pt>
                <c:pt idx="43">
                  <c:v>583.17460317460313</c:v>
                </c:pt>
                <c:pt idx="44">
                  <c:v>386.03174603174602</c:v>
                </c:pt>
                <c:pt idx="45">
                  <c:v>456.50793650793651</c:v>
                </c:pt>
                <c:pt idx="46">
                  <c:v>511.42857142857144</c:v>
                </c:pt>
                <c:pt idx="47">
                  <c:v>410.47619047619048</c:v>
                </c:pt>
                <c:pt idx="48">
                  <c:v>555.55555555555554</c:v>
                </c:pt>
                <c:pt idx="49">
                  <c:v>491.42857142857144</c:v>
                </c:pt>
                <c:pt idx="50">
                  <c:v>573.58730158730157</c:v>
                </c:pt>
                <c:pt idx="51">
                  <c:v>555.8730158730159</c:v>
                </c:pt>
                <c:pt idx="52">
                  <c:v>478.41269841269843</c:v>
                </c:pt>
                <c:pt idx="53">
                  <c:v>522.22222222222217</c:v>
                </c:pt>
                <c:pt idx="54">
                  <c:v>551.74603174603169</c:v>
                </c:pt>
                <c:pt idx="55">
                  <c:v>476.1904761904762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D77-40C9-A0D9-B281BD922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77984"/>
        <c:axId val="35179520"/>
      </c:scatterChart>
      <c:valAx>
        <c:axId val="35177984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5179520"/>
        <c:crosses val="autoZero"/>
        <c:crossBetween val="midCat"/>
        <c:majorUnit val="10"/>
        <c:minorUnit val="10"/>
      </c:valAx>
      <c:valAx>
        <c:axId val="35179520"/>
        <c:scaling>
          <c:orientation val="minMax"/>
          <c:min val="300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мм</a:t>
                </a:r>
              </a:p>
            </c:rich>
          </c:tx>
          <c:layout>
            <c:manualLayout>
              <c:xMode val="edge"/>
              <c:yMode val="edge"/>
              <c:x val="0.11470925925925926"/>
              <c:y val="3.691435185185184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5177984"/>
        <c:crossesAt val="1"/>
        <c:crossBetween val="midCat"/>
        <c:majorUnit val="10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 sz="900" b="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/>
              <a:t>сумма за ноябрь-декабрь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19930555555554"/>
          <c:y val="0.16381527777777777"/>
          <c:w val="0.84899745370370372"/>
          <c:h val="0.7464518518518518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испарение!$A$4:$A$59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испарение!$AS$4:$AS$59</c:f>
              <c:numCache>
                <c:formatCode>0.0</c:formatCode>
                <c:ptCount val="56"/>
                <c:pt idx="0">
                  <c:v>236.82539682539681</c:v>
                </c:pt>
                <c:pt idx="1">
                  <c:v>221.9047619047619</c:v>
                </c:pt>
                <c:pt idx="2">
                  <c:v>246.98412698412699</c:v>
                </c:pt>
                <c:pt idx="3">
                  <c:v>246.03174603174602</c:v>
                </c:pt>
                <c:pt idx="4">
                  <c:v>217.46031746031747</c:v>
                </c:pt>
                <c:pt idx="5">
                  <c:v>230.47619047619048</c:v>
                </c:pt>
                <c:pt idx="6">
                  <c:v>198.09523809523807</c:v>
                </c:pt>
                <c:pt idx="7">
                  <c:v>166.34920634920633</c:v>
                </c:pt>
                <c:pt idx="8">
                  <c:v>221.9047619047619</c:v>
                </c:pt>
                <c:pt idx="9">
                  <c:v>228.88888888888889</c:v>
                </c:pt>
                <c:pt idx="10">
                  <c:v>229.84126984126985</c:v>
                </c:pt>
                <c:pt idx="11">
                  <c:v>207.61904761904762</c:v>
                </c:pt>
                <c:pt idx="12">
                  <c:v>187.61904761904762</c:v>
                </c:pt>
                <c:pt idx="13">
                  <c:v>238.73015873015873</c:v>
                </c:pt>
                <c:pt idx="14">
                  <c:v>183.49206349206349</c:v>
                </c:pt>
                <c:pt idx="15">
                  <c:v>223.17460317460319</c:v>
                </c:pt>
                <c:pt idx="16">
                  <c:v>203.17460317460316</c:v>
                </c:pt>
                <c:pt idx="17">
                  <c:v>184.12698412698413</c:v>
                </c:pt>
                <c:pt idx="18">
                  <c:v>222.22222222222223</c:v>
                </c:pt>
                <c:pt idx="19">
                  <c:v>193.96825396825398</c:v>
                </c:pt>
                <c:pt idx="20">
                  <c:v>231.42857142857144</c:v>
                </c:pt>
                <c:pt idx="21">
                  <c:v>226.03174603174602</c:v>
                </c:pt>
                <c:pt idx="22">
                  <c:v>195.87301587301587</c:v>
                </c:pt>
                <c:pt idx="23">
                  <c:v>221.90476190476193</c:v>
                </c:pt>
                <c:pt idx="24">
                  <c:v>249.20634920634922</c:v>
                </c:pt>
                <c:pt idx="25">
                  <c:v>224.12698412698413</c:v>
                </c:pt>
                <c:pt idx="26">
                  <c:v>207.93650793650795</c:v>
                </c:pt>
                <c:pt idx="27">
                  <c:v>187.30158730158729</c:v>
                </c:pt>
                <c:pt idx="28">
                  <c:v>206.66666666666669</c:v>
                </c:pt>
                <c:pt idx="29">
                  <c:v>204.76190476190476</c:v>
                </c:pt>
                <c:pt idx="30">
                  <c:v>254.92063492063494</c:v>
                </c:pt>
                <c:pt idx="31">
                  <c:v>235.55555555555554</c:v>
                </c:pt>
                <c:pt idx="32">
                  <c:v>220</c:v>
                </c:pt>
                <c:pt idx="33">
                  <c:v>190.15873015873018</c:v>
                </c:pt>
                <c:pt idx="34">
                  <c:v>204.44444444444446</c:v>
                </c:pt>
                <c:pt idx="35">
                  <c:v>220.31746031746033</c:v>
                </c:pt>
                <c:pt idx="36">
                  <c:v>200.63492063492063</c:v>
                </c:pt>
                <c:pt idx="37">
                  <c:v>203.17460317460316</c:v>
                </c:pt>
                <c:pt idx="38">
                  <c:v>195.23809523809524</c:v>
                </c:pt>
                <c:pt idx="39">
                  <c:v>219.6825396825397</c:v>
                </c:pt>
                <c:pt idx="40">
                  <c:v>189.20634920634922</c:v>
                </c:pt>
                <c:pt idx="41">
                  <c:v>197.46031746031747</c:v>
                </c:pt>
                <c:pt idx="42">
                  <c:v>226.98412698412699</c:v>
                </c:pt>
                <c:pt idx="43">
                  <c:v>227.93650793650795</c:v>
                </c:pt>
                <c:pt idx="44">
                  <c:v>193.01587301587301</c:v>
                </c:pt>
                <c:pt idx="45">
                  <c:v>199.36507936507937</c:v>
                </c:pt>
                <c:pt idx="46">
                  <c:v>174.92063492063494</c:v>
                </c:pt>
                <c:pt idx="47">
                  <c:v>168.57142857142858</c:v>
                </c:pt>
                <c:pt idx="48">
                  <c:v>192.69841269841271</c:v>
                </c:pt>
                <c:pt idx="49">
                  <c:v>176.82539682539681</c:v>
                </c:pt>
                <c:pt idx="50">
                  <c:v>197.14285714285714</c:v>
                </c:pt>
                <c:pt idx="51">
                  <c:v>218.41269841269843</c:v>
                </c:pt>
                <c:pt idx="52">
                  <c:v>215.55555555555554</c:v>
                </c:pt>
                <c:pt idx="53">
                  <c:v>182.22222222222223</c:v>
                </c:pt>
                <c:pt idx="54">
                  <c:v>187.30158730158729</c:v>
                </c:pt>
                <c:pt idx="55">
                  <c:v>189.52380952380952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737-456A-A5EC-A803E2183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88096"/>
        <c:axId val="35234944"/>
      </c:scatterChart>
      <c:valAx>
        <c:axId val="35188096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5234944"/>
        <c:crosses val="autoZero"/>
        <c:crossBetween val="midCat"/>
        <c:minorUnit val="5"/>
      </c:valAx>
      <c:valAx>
        <c:axId val="35234944"/>
        <c:scaling>
          <c:orientation val="minMax"/>
          <c:min val="100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 мм</a:t>
                </a:r>
              </a:p>
            </c:rich>
          </c:tx>
          <c:layout>
            <c:manualLayout>
              <c:xMode val="edge"/>
              <c:yMode val="edge"/>
              <c:x val="0.11587268518518519"/>
              <c:y val="3.651388888888887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5188096"/>
        <c:crosses val="autoZero"/>
        <c:crossBetween val="midCat"/>
        <c:majorUnit val="5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 sz="90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ru-RU" sz="1100" dirty="0"/>
              <a:t>3000-2500 м</a:t>
            </a:r>
            <a:r>
              <a:rPr lang="ru-RU" sz="1100" baseline="30000" dirty="0"/>
              <a:t>3</a:t>
            </a:r>
            <a:r>
              <a:rPr lang="ru-RU" sz="1100" dirty="0"/>
              <a:t>/с</a:t>
            </a:r>
            <a:endParaRPr lang="en-US" sz="1100" dirty="0"/>
          </a:p>
        </c:rich>
      </c:tx>
      <c:layout>
        <c:manualLayout>
          <c:xMode val="edge"/>
          <c:yMode val="edge"/>
          <c:x val="0.358068611111111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086222222222222"/>
          <c:y val="0.10242314814814817"/>
          <c:w val="0.81824833333333336"/>
          <c:h val="0.76834259259259263"/>
        </c:manualLayout>
      </c:layout>
      <c:scatterChart>
        <c:scatterStyle val="lineMarker"/>
        <c:varyColors val="0"/>
        <c:ser>
          <c:idx val="0"/>
          <c:order val="0"/>
          <c:tx>
            <c:strRef>
              <c:f>'спад по градациям Мостовой'!$B$1</c:f>
              <c:strCache>
                <c:ptCount val="1"/>
                <c:pt idx="0">
                  <c:v>1990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Мостовой'!$B$2:$B$213</c:f>
              <c:numCache>
                <c:formatCode>General</c:formatCode>
                <c:ptCount val="212"/>
                <c:pt idx="0">
                  <c:v>2630</c:v>
                </c:pt>
                <c:pt idx="1">
                  <c:v>2600</c:v>
                </c:pt>
                <c:pt idx="2">
                  <c:v>2480</c:v>
                </c:pt>
                <c:pt idx="3">
                  <c:v>2430</c:v>
                </c:pt>
                <c:pt idx="4">
                  <c:v>2390</c:v>
                </c:pt>
                <c:pt idx="5">
                  <c:v>2360</c:v>
                </c:pt>
                <c:pt idx="6">
                  <c:v>2340</c:v>
                </c:pt>
                <c:pt idx="7">
                  <c:v>2280</c:v>
                </c:pt>
                <c:pt idx="8">
                  <c:v>2240</c:v>
                </c:pt>
                <c:pt idx="9">
                  <c:v>2200</c:v>
                </c:pt>
                <c:pt idx="10">
                  <c:v>2140</c:v>
                </c:pt>
                <c:pt idx="11">
                  <c:v>2100</c:v>
                </c:pt>
                <c:pt idx="12">
                  <c:v>2060</c:v>
                </c:pt>
                <c:pt idx="13">
                  <c:v>2000</c:v>
                </c:pt>
                <c:pt idx="14">
                  <c:v>1920</c:v>
                </c:pt>
                <c:pt idx="15">
                  <c:v>1870</c:v>
                </c:pt>
                <c:pt idx="16">
                  <c:v>1830</c:v>
                </c:pt>
                <c:pt idx="17">
                  <c:v>1810</c:v>
                </c:pt>
                <c:pt idx="18">
                  <c:v>1770</c:v>
                </c:pt>
                <c:pt idx="19">
                  <c:v>1689</c:v>
                </c:pt>
                <c:pt idx="20">
                  <c:v>1650</c:v>
                </c:pt>
                <c:pt idx="21">
                  <c:v>1630</c:v>
                </c:pt>
                <c:pt idx="22">
                  <c:v>1620</c:v>
                </c:pt>
                <c:pt idx="23">
                  <c:v>1590</c:v>
                </c:pt>
                <c:pt idx="24">
                  <c:v>1540</c:v>
                </c:pt>
                <c:pt idx="25">
                  <c:v>1540</c:v>
                </c:pt>
                <c:pt idx="26">
                  <c:v>1510</c:v>
                </c:pt>
                <c:pt idx="27">
                  <c:v>1480</c:v>
                </c:pt>
                <c:pt idx="28">
                  <c:v>1450</c:v>
                </c:pt>
                <c:pt idx="29">
                  <c:v>1410</c:v>
                </c:pt>
                <c:pt idx="30">
                  <c:v>1360</c:v>
                </c:pt>
                <c:pt idx="31">
                  <c:v>1310</c:v>
                </c:pt>
                <c:pt idx="32">
                  <c:v>1240</c:v>
                </c:pt>
                <c:pt idx="33">
                  <c:v>1160</c:v>
                </c:pt>
                <c:pt idx="34">
                  <c:v>1060</c:v>
                </c:pt>
                <c:pt idx="35">
                  <c:v>902</c:v>
                </c:pt>
                <c:pt idx="36">
                  <c:v>778</c:v>
                </c:pt>
                <c:pt idx="37">
                  <c:v>695</c:v>
                </c:pt>
                <c:pt idx="38">
                  <c:v>636</c:v>
                </c:pt>
                <c:pt idx="39">
                  <c:v>504</c:v>
                </c:pt>
                <c:pt idx="40">
                  <c:v>388</c:v>
                </c:pt>
                <c:pt idx="41">
                  <c:v>331</c:v>
                </c:pt>
                <c:pt idx="42">
                  <c:v>327</c:v>
                </c:pt>
                <c:pt idx="43">
                  <c:v>323</c:v>
                </c:pt>
                <c:pt idx="44">
                  <c:v>304</c:v>
                </c:pt>
                <c:pt idx="45">
                  <c:v>306</c:v>
                </c:pt>
                <c:pt idx="46">
                  <c:v>321</c:v>
                </c:pt>
                <c:pt idx="47">
                  <c:v>345</c:v>
                </c:pt>
                <c:pt idx="48">
                  <c:v>345</c:v>
                </c:pt>
                <c:pt idx="49">
                  <c:v>329</c:v>
                </c:pt>
                <c:pt idx="50">
                  <c:v>328</c:v>
                </c:pt>
                <c:pt idx="51">
                  <c:v>326</c:v>
                </c:pt>
                <c:pt idx="52">
                  <c:v>325</c:v>
                </c:pt>
                <c:pt idx="53">
                  <c:v>324</c:v>
                </c:pt>
                <c:pt idx="54">
                  <c:v>323</c:v>
                </c:pt>
                <c:pt idx="55">
                  <c:v>321</c:v>
                </c:pt>
                <c:pt idx="56">
                  <c:v>320</c:v>
                </c:pt>
                <c:pt idx="57">
                  <c:v>319</c:v>
                </c:pt>
                <c:pt idx="58">
                  <c:v>317</c:v>
                </c:pt>
                <c:pt idx="59">
                  <c:v>316</c:v>
                </c:pt>
                <c:pt idx="60">
                  <c:v>315</c:v>
                </c:pt>
                <c:pt idx="61">
                  <c:v>314</c:v>
                </c:pt>
                <c:pt idx="62">
                  <c:v>312</c:v>
                </c:pt>
                <c:pt idx="63">
                  <c:v>311</c:v>
                </c:pt>
                <c:pt idx="64">
                  <c:v>310</c:v>
                </c:pt>
                <c:pt idx="65">
                  <c:v>308</c:v>
                </c:pt>
                <c:pt idx="66">
                  <c:v>307</c:v>
                </c:pt>
                <c:pt idx="67">
                  <c:v>306</c:v>
                </c:pt>
                <c:pt idx="68">
                  <c:v>305</c:v>
                </c:pt>
                <c:pt idx="69">
                  <c:v>303</c:v>
                </c:pt>
                <c:pt idx="70">
                  <c:v>302</c:v>
                </c:pt>
                <c:pt idx="71">
                  <c:v>303</c:v>
                </c:pt>
                <c:pt idx="72">
                  <c:v>305</c:v>
                </c:pt>
                <c:pt idx="73">
                  <c:v>306</c:v>
                </c:pt>
                <c:pt idx="74">
                  <c:v>308</c:v>
                </c:pt>
                <c:pt idx="75">
                  <c:v>309</c:v>
                </c:pt>
                <c:pt idx="76">
                  <c:v>311</c:v>
                </c:pt>
                <c:pt idx="77">
                  <c:v>312</c:v>
                </c:pt>
                <c:pt idx="78">
                  <c:v>314</c:v>
                </c:pt>
                <c:pt idx="79">
                  <c:v>315</c:v>
                </c:pt>
                <c:pt idx="80">
                  <c:v>310</c:v>
                </c:pt>
                <c:pt idx="81">
                  <c:v>306</c:v>
                </c:pt>
                <c:pt idx="82">
                  <c:v>301</c:v>
                </c:pt>
                <c:pt idx="83">
                  <c:v>296</c:v>
                </c:pt>
                <c:pt idx="84">
                  <c:v>292</c:v>
                </c:pt>
                <c:pt idx="85">
                  <c:v>287</c:v>
                </c:pt>
                <c:pt idx="86">
                  <c:v>282</c:v>
                </c:pt>
                <c:pt idx="87">
                  <c:v>277</c:v>
                </c:pt>
                <c:pt idx="88">
                  <c:v>273</c:v>
                </c:pt>
                <c:pt idx="89">
                  <c:v>268</c:v>
                </c:pt>
                <c:pt idx="90">
                  <c:v>267</c:v>
                </c:pt>
                <c:pt idx="91">
                  <c:v>266</c:v>
                </c:pt>
                <c:pt idx="92">
                  <c:v>264</c:v>
                </c:pt>
                <c:pt idx="93">
                  <c:v>263</c:v>
                </c:pt>
                <c:pt idx="94">
                  <c:v>263</c:v>
                </c:pt>
                <c:pt idx="95">
                  <c:v>262</c:v>
                </c:pt>
                <c:pt idx="96">
                  <c:v>261</c:v>
                </c:pt>
                <c:pt idx="97">
                  <c:v>260</c:v>
                </c:pt>
                <c:pt idx="98">
                  <c:v>259</c:v>
                </c:pt>
                <c:pt idx="99">
                  <c:v>258</c:v>
                </c:pt>
                <c:pt idx="100">
                  <c:v>253</c:v>
                </c:pt>
                <c:pt idx="101">
                  <c:v>248</c:v>
                </c:pt>
                <c:pt idx="102">
                  <c:v>243</c:v>
                </c:pt>
                <c:pt idx="103">
                  <c:v>238</c:v>
                </c:pt>
                <c:pt idx="104">
                  <c:v>234</c:v>
                </c:pt>
                <c:pt idx="105">
                  <c:v>229</c:v>
                </c:pt>
                <c:pt idx="106">
                  <c:v>224</c:v>
                </c:pt>
                <c:pt idx="107">
                  <c:v>219</c:v>
                </c:pt>
                <c:pt idx="108">
                  <c:v>214</c:v>
                </c:pt>
                <c:pt idx="109">
                  <c:v>212</c:v>
                </c:pt>
                <c:pt idx="110">
                  <c:v>209</c:v>
                </c:pt>
                <c:pt idx="111">
                  <c:v>207</c:v>
                </c:pt>
                <c:pt idx="112">
                  <c:v>204</c:v>
                </c:pt>
                <c:pt idx="113">
                  <c:v>202</c:v>
                </c:pt>
                <c:pt idx="114">
                  <c:v>199</c:v>
                </c:pt>
                <c:pt idx="115">
                  <c:v>197</c:v>
                </c:pt>
                <c:pt idx="116">
                  <c:v>194</c:v>
                </c:pt>
                <c:pt idx="117">
                  <c:v>192</c:v>
                </c:pt>
                <c:pt idx="118">
                  <c:v>189</c:v>
                </c:pt>
                <c:pt idx="119">
                  <c:v>187</c:v>
                </c:pt>
                <c:pt idx="120">
                  <c:v>184</c:v>
                </c:pt>
                <c:pt idx="121">
                  <c:v>182</c:v>
                </c:pt>
                <c:pt idx="122">
                  <c:v>180</c:v>
                </c:pt>
                <c:pt idx="123">
                  <c:v>179</c:v>
                </c:pt>
                <c:pt idx="124">
                  <c:v>177</c:v>
                </c:pt>
                <c:pt idx="125">
                  <c:v>175</c:v>
                </c:pt>
                <c:pt idx="126">
                  <c:v>173</c:v>
                </c:pt>
                <c:pt idx="127">
                  <c:v>172</c:v>
                </c:pt>
                <c:pt idx="128">
                  <c:v>170</c:v>
                </c:pt>
                <c:pt idx="129">
                  <c:v>168</c:v>
                </c:pt>
                <c:pt idx="130">
                  <c:v>166</c:v>
                </c:pt>
                <c:pt idx="131">
                  <c:v>165</c:v>
                </c:pt>
                <c:pt idx="132">
                  <c:v>163</c:v>
                </c:pt>
                <c:pt idx="133">
                  <c:v>162</c:v>
                </c:pt>
                <c:pt idx="134">
                  <c:v>160</c:v>
                </c:pt>
                <c:pt idx="135">
                  <c:v>159</c:v>
                </c:pt>
                <c:pt idx="136">
                  <c:v>157</c:v>
                </c:pt>
                <c:pt idx="137">
                  <c:v>156</c:v>
                </c:pt>
                <c:pt idx="138">
                  <c:v>154</c:v>
                </c:pt>
                <c:pt idx="139">
                  <c:v>153</c:v>
                </c:pt>
                <c:pt idx="140">
                  <c:v>151</c:v>
                </c:pt>
                <c:pt idx="141">
                  <c:v>149</c:v>
                </c:pt>
                <c:pt idx="142">
                  <c:v>146</c:v>
                </c:pt>
                <c:pt idx="143">
                  <c:v>144</c:v>
                </c:pt>
                <c:pt idx="144">
                  <c:v>141</c:v>
                </c:pt>
                <c:pt idx="145">
                  <c:v>139</c:v>
                </c:pt>
                <c:pt idx="146">
                  <c:v>136</c:v>
                </c:pt>
                <c:pt idx="147">
                  <c:v>134</c:v>
                </c:pt>
                <c:pt idx="148">
                  <c:v>131</c:v>
                </c:pt>
                <c:pt idx="149">
                  <c:v>129</c:v>
                </c:pt>
                <c:pt idx="150">
                  <c:v>126</c:v>
                </c:pt>
                <c:pt idx="151">
                  <c:v>124</c:v>
                </c:pt>
                <c:pt idx="152">
                  <c:v>121</c:v>
                </c:pt>
                <c:pt idx="153">
                  <c:v>119</c:v>
                </c:pt>
                <c:pt idx="154">
                  <c:v>116</c:v>
                </c:pt>
                <c:pt idx="155">
                  <c:v>114</c:v>
                </c:pt>
                <c:pt idx="156">
                  <c:v>114</c:v>
                </c:pt>
                <c:pt idx="157">
                  <c:v>114</c:v>
                </c:pt>
                <c:pt idx="158">
                  <c:v>114</c:v>
                </c:pt>
                <c:pt idx="159">
                  <c:v>115</c:v>
                </c:pt>
                <c:pt idx="160">
                  <c:v>115</c:v>
                </c:pt>
                <c:pt idx="161">
                  <c:v>115</c:v>
                </c:pt>
                <c:pt idx="162">
                  <c:v>115</c:v>
                </c:pt>
                <c:pt idx="163">
                  <c:v>115</c:v>
                </c:pt>
                <c:pt idx="164">
                  <c:v>115</c:v>
                </c:pt>
                <c:pt idx="165">
                  <c:v>115</c:v>
                </c:pt>
                <c:pt idx="166">
                  <c:v>116</c:v>
                </c:pt>
                <c:pt idx="167">
                  <c:v>116</c:v>
                </c:pt>
                <c:pt idx="168">
                  <c:v>116</c:v>
                </c:pt>
                <c:pt idx="169">
                  <c:v>116</c:v>
                </c:pt>
                <c:pt idx="170">
                  <c:v>116</c:v>
                </c:pt>
                <c:pt idx="171">
                  <c:v>117</c:v>
                </c:pt>
                <c:pt idx="172">
                  <c:v>117</c:v>
                </c:pt>
                <c:pt idx="173">
                  <c:v>117</c:v>
                </c:pt>
                <c:pt idx="174">
                  <c:v>118</c:v>
                </c:pt>
                <c:pt idx="175">
                  <c:v>118</c:v>
                </c:pt>
                <c:pt idx="176">
                  <c:v>118</c:v>
                </c:pt>
                <c:pt idx="177">
                  <c:v>119</c:v>
                </c:pt>
                <c:pt idx="178">
                  <c:v>119</c:v>
                </c:pt>
                <c:pt idx="179">
                  <c:v>127</c:v>
                </c:pt>
                <c:pt idx="180">
                  <c:v>135</c:v>
                </c:pt>
                <c:pt idx="181">
                  <c:v>143</c:v>
                </c:pt>
                <c:pt idx="182">
                  <c:v>151</c:v>
                </c:pt>
                <c:pt idx="183">
                  <c:v>159</c:v>
                </c:pt>
                <c:pt idx="184">
                  <c:v>167</c:v>
                </c:pt>
                <c:pt idx="185">
                  <c:v>175</c:v>
                </c:pt>
                <c:pt idx="186">
                  <c:v>183</c:v>
                </c:pt>
                <c:pt idx="187">
                  <c:v>191</c:v>
                </c:pt>
                <c:pt idx="188">
                  <c:v>199</c:v>
                </c:pt>
                <c:pt idx="189">
                  <c:v>207</c:v>
                </c:pt>
                <c:pt idx="190">
                  <c:v>215</c:v>
                </c:pt>
                <c:pt idx="191">
                  <c:v>236</c:v>
                </c:pt>
                <c:pt idx="192">
                  <c:v>258</c:v>
                </c:pt>
                <c:pt idx="193">
                  <c:v>279</c:v>
                </c:pt>
                <c:pt idx="194">
                  <c:v>300</c:v>
                </c:pt>
                <c:pt idx="195">
                  <c:v>322</c:v>
                </c:pt>
                <c:pt idx="196">
                  <c:v>343</c:v>
                </c:pt>
                <c:pt idx="197">
                  <c:v>364</c:v>
                </c:pt>
                <c:pt idx="198">
                  <c:v>386</c:v>
                </c:pt>
                <c:pt idx="199">
                  <c:v>407</c:v>
                </c:pt>
                <c:pt idx="200">
                  <c:v>453</c:v>
                </c:pt>
                <c:pt idx="201">
                  <c:v>491</c:v>
                </c:pt>
                <c:pt idx="202">
                  <c:v>548</c:v>
                </c:pt>
                <c:pt idx="203">
                  <c:v>670</c:v>
                </c:pt>
                <c:pt idx="204">
                  <c:v>724</c:v>
                </c:pt>
                <c:pt idx="205">
                  <c:v>825</c:v>
                </c:pt>
                <c:pt idx="206">
                  <c:v>955</c:v>
                </c:pt>
                <c:pt idx="207">
                  <c:v>1120</c:v>
                </c:pt>
                <c:pt idx="208">
                  <c:v>1250</c:v>
                </c:pt>
                <c:pt idx="209">
                  <c:v>1430</c:v>
                </c:pt>
                <c:pt idx="210">
                  <c:v>1380</c:v>
                </c:pt>
                <c:pt idx="211">
                  <c:v>1130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E5-4447-A322-4E26CCA3E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66464"/>
        <c:axId val="27568000"/>
      </c:scatterChart>
      <c:valAx>
        <c:axId val="27566464"/>
        <c:scaling>
          <c:orientation val="minMax"/>
          <c:max val="18717"/>
          <c:min val="18537"/>
        </c:scaling>
        <c:delete val="0"/>
        <c:axPos val="b"/>
        <c:majorGridlines>
          <c:spPr>
            <a:ln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7568000"/>
        <c:crosses val="autoZero"/>
        <c:crossBetween val="midCat"/>
        <c:majorUnit val="30"/>
      </c:valAx>
      <c:valAx>
        <c:axId val="2756800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 smtClean="0"/>
                  <a:t>м</a:t>
                </a:r>
                <a:r>
                  <a:rPr lang="ru-RU" baseline="30000" dirty="0" smtClean="0"/>
                  <a:t>3</a:t>
                </a:r>
                <a:r>
                  <a:rPr lang="ru-RU" dirty="0" smtClean="0"/>
                  <a:t>/с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9.8777777777777784E-2"/>
              <c:y val="5.1064814814813899E-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7566464"/>
        <c:crosses val="autoZero"/>
        <c:crossBetween val="midCat"/>
        <c:majorUnit val="700"/>
      </c:valAx>
      <c:spPr>
        <a:ln>
          <a:solidFill>
            <a:sysClr val="windowText" lastClr="000000">
              <a:tint val="75000"/>
            </a:sys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сумма за июль-сентябрь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619930555555555"/>
          <c:y val="0.13546666666666668"/>
          <c:w val="0.79529837962962968"/>
          <c:h val="0.74540231481481478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'темп.воды исх.'!$Y$8:$Y$61</c:f>
              <c:numCache>
                <c:formatCode>0</c:formatCode>
                <c:ptCount val="54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</c:numCache>
            </c:numRef>
          </c:xVal>
          <c:yVal>
            <c:numRef>
              <c:f>'темп.воды исх.'!$AL$8:$AL$61</c:f>
              <c:numCache>
                <c:formatCode>0</c:formatCode>
                <c:ptCount val="54"/>
                <c:pt idx="1">
                  <c:v>39.682539682539684</c:v>
                </c:pt>
                <c:pt idx="2">
                  <c:v>86.031746031746039</c:v>
                </c:pt>
                <c:pt idx="3">
                  <c:v>56.19047619047619</c:v>
                </c:pt>
                <c:pt idx="4">
                  <c:v>61.587301587301589</c:v>
                </c:pt>
                <c:pt idx="5">
                  <c:v>58.412698412698411</c:v>
                </c:pt>
                <c:pt idx="6">
                  <c:v>81.587301587301582</c:v>
                </c:pt>
                <c:pt idx="7">
                  <c:v>28.571428571428569</c:v>
                </c:pt>
                <c:pt idx="8">
                  <c:v>91.111111111111114</c:v>
                </c:pt>
                <c:pt idx="9">
                  <c:v>60.317460317460316</c:v>
                </c:pt>
                <c:pt idx="10">
                  <c:v>108.25396825396825</c:v>
                </c:pt>
                <c:pt idx="11">
                  <c:v>71.746031746031747</c:v>
                </c:pt>
                <c:pt idx="12">
                  <c:v>91.523809523809518</c:v>
                </c:pt>
                <c:pt idx="13">
                  <c:v>121.07936507936508</c:v>
                </c:pt>
                <c:pt idx="14">
                  <c:v>59.587301587301589</c:v>
                </c:pt>
                <c:pt idx="15">
                  <c:v>122.0952380952381</c:v>
                </c:pt>
                <c:pt idx="16">
                  <c:v>76.412698412698418</c:v>
                </c:pt>
                <c:pt idx="17">
                  <c:v>62.701587301587296</c:v>
                </c:pt>
                <c:pt idx="18">
                  <c:v>122.7936507936508</c:v>
                </c:pt>
                <c:pt idx="19">
                  <c:v>81.346031746031741</c:v>
                </c:pt>
                <c:pt idx="20">
                  <c:v>140.76190476190476</c:v>
                </c:pt>
                <c:pt idx="21">
                  <c:v>88.476190476190482</c:v>
                </c:pt>
                <c:pt idx="22">
                  <c:v>55.80952380952381</c:v>
                </c:pt>
                <c:pt idx="23">
                  <c:v>150.03174603174602</c:v>
                </c:pt>
                <c:pt idx="24">
                  <c:v>126.27619047619048</c:v>
                </c:pt>
                <c:pt idx="25">
                  <c:v>116.56825396825397</c:v>
                </c:pt>
                <c:pt idx="26">
                  <c:v>132.73015873015873</c:v>
                </c:pt>
                <c:pt idx="27">
                  <c:v>112.60317460317461</c:v>
                </c:pt>
                <c:pt idx="28">
                  <c:v>82.158730158730151</c:v>
                </c:pt>
                <c:pt idx="29">
                  <c:v>156</c:v>
                </c:pt>
                <c:pt idx="30">
                  <c:v>150.60317460317461</c:v>
                </c:pt>
                <c:pt idx="31">
                  <c:v>125.65079365079366</c:v>
                </c:pt>
                <c:pt idx="32">
                  <c:v>98.317460317460316</c:v>
                </c:pt>
                <c:pt idx="33">
                  <c:v>124.92063492063491</c:v>
                </c:pt>
                <c:pt idx="34">
                  <c:v>89.111111111111114</c:v>
                </c:pt>
                <c:pt idx="35">
                  <c:v>76.952380952380963</c:v>
                </c:pt>
                <c:pt idx="36">
                  <c:v>138.38095238095241</c:v>
                </c:pt>
                <c:pt idx="37">
                  <c:v>75.765079365079359</c:v>
                </c:pt>
                <c:pt idx="38">
                  <c:v>84.571428571428584</c:v>
                </c:pt>
                <c:pt idx="39">
                  <c:v>152.53968253968253</c:v>
                </c:pt>
                <c:pt idx="40">
                  <c:v>80.015873015873012</c:v>
                </c:pt>
                <c:pt idx="41">
                  <c:v>152.53968253968253</c:v>
                </c:pt>
                <c:pt idx="42">
                  <c:v>104.44126984126984</c:v>
                </c:pt>
                <c:pt idx="43">
                  <c:v>182.85714285714286</c:v>
                </c:pt>
                <c:pt idx="44">
                  <c:v>83.396825396825392</c:v>
                </c:pt>
                <c:pt idx="45">
                  <c:v>126.7936507936508</c:v>
                </c:pt>
                <c:pt idx="46">
                  <c:v>150.79365079365078</c:v>
                </c:pt>
                <c:pt idx="47">
                  <c:v>124.12698412698413</c:v>
                </c:pt>
                <c:pt idx="48">
                  <c:v>166.85714285714286</c:v>
                </c:pt>
                <c:pt idx="49">
                  <c:v>145.52380952380952</c:v>
                </c:pt>
                <c:pt idx="50">
                  <c:v>148.88888888888889</c:v>
                </c:pt>
                <c:pt idx="51">
                  <c:v>182.22222222222223</c:v>
                </c:pt>
                <c:pt idx="52">
                  <c:v>136.60317460317461</c:v>
                </c:pt>
                <c:pt idx="53">
                  <c:v>163.49206349206349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E8C-4DFB-A69E-D081D0CED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247616"/>
        <c:axId val="35249152"/>
      </c:scatterChart>
      <c:valAx>
        <c:axId val="35247616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crossAx val="35249152"/>
        <c:crosses val="autoZero"/>
        <c:crossBetween val="midCat"/>
        <c:majorUnit val="10"/>
        <c:minorUnit val="5"/>
      </c:valAx>
      <c:valAx>
        <c:axId val="35249152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мм</a:t>
                </a:r>
              </a:p>
            </c:rich>
          </c:tx>
          <c:layout>
            <c:manualLayout>
              <c:xMode val="edge"/>
              <c:yMode val="edge"/>
              <c:x val="0.14333762626262625"/>
              <c:y val="3.2711867140210231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5247616"/>
        <c:crosses val="autoZero"/>
        <c:crossBetween val="midCat"/>
        <c:majorUnit val="5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/>
              <a:t>средняя за год</a:t>
            </a:r>
            <a:endParaRPr lang="ru-RU" sz="11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7767361111111117E-2"/>
          <c:y val="0.16934166666666667"/>
          <c:w val="0.83652777777777776"/>
          <c:h val="0.67589907407407412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Температура!$A$144:$A$199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Температура!$N$144:$N$199</c:f>
              <c:numCache>
                <c:formatCode>0.0</c:formatCode>
                <c:ptCount val="56"/>
                <c:pt idx="0">
                  <c:v>-3.3870370370370364</c:v>
                </c:pt>
                <c:pt idx="1">
                  <c:v>-1.7150462962962967</c:v>
                </c:pt>
                <c:pt idx="2">
                  <c:v>-2.2057870370370369</c:v>
                </c:pt>
                <c:pt idx="3">
                  <c:v>-3.5486111111111107</c:v>
                </c:pt>
                <c:pt idx="4">
                  <c:v>-2.5539351851851846</c:v>
                </c:pt>
                <c:pt idx="5">
                  <c:v>-1.6861111111111111</c:v>
                </c:pt>
                <c:pt idx="6">
                  <c:v>-2.0530092592592593</c:v>
                </c:pt>
                <c:pt idx="7">
                  <c:v>-1.590046296296296</c:v>
                </c:pt>
                <c:pt idx="8">
                  <c:v>-2.7203703703703703</c:v>
                </c:pt>
                <c:pt idx="9">
                  <c:v>-1.4655092592592593</c:v>
                </c:pt>
                <c:pt idx="10">
                  <c:v>-2.1567129629629624</c:v>
                </c:pt>
                <c:pt idx="11">
                  <c:v>-2.4481481481481482</c:v>
                </c:pt>
                <c:pt idx="12">
                  <c:v>-1.0226851851851853</c:v>
                </c:pt>
                <c:pt idx="13">
                  <c:v>-1.8039351851851855</c:v>
                </c:pt>
                <c:pt idx="14">
                  <c:v>-2.2305555555555552</c:v>
                </c:pt>
                <c:pt idx="15">
                  <c:v>-1.3587962962962965</c:v>
                </c:pt>
                <c:pt idx="16">
                  <c:v>-1.5060185185185189</c:v>
                </c:pt>
                <c:pt idx="17">
                  <c:v>-0.70023148148148096</c:v>
                </c:pt>
                <c:pt idx="18">
                  <c:v>-1.9300925925925927</c:v>
                </c:pt>
                <c:pt idx="19">
                  <c:v>-2.492824074074075</c:v>
                </c:pt>
                <c:pt idx="20">
                  <c:v>-0.89699074074074081</c:v>
                </c:pt>
                <c:pt idx="21">
                  <c:v>-2.0462962962962963</c:v>
                </c:pt>
                <c:pt idx="22">
                  <c:v>-1.2900462962962964</c:v>
                </c:pt>
                <c:pt idx="23">
                  <c:v>-0.29212962962962941</c:v>
                </c:pt>
                <c:pt idx="24">
                  <c:v>7.7083333333333615E-2</c:v>
                </c:pt>
                <c:pt idx="25">
                  <c:v>-0.97986111111111152</c:v>
                </c:pt>
                <c:pt idx="26">
                  <c:v>-0.66296296296296287</c:v>
                </c:pt>
                <c:pt idx="27">
                  <c:v>-0.1400462962962965</c:v>
                </c:pt>
                <c:pt idx="28">
                  <c:v>-0.25277777777777782</c:v>
                </c:pt>
                <c:pt idx="29">
                  <c:v>0.11504629629629659</c:v>
                </c:pt>
                <c:pt idx="30">
                  <c:v>-1.3701388888888886</c:v>
                </c:pt>
                <c:pt idx="31">
                  <c:v>-0.63611111111111096</c:v>
                </c:pt>
                <c:pt idx="32">
                  <c:v>-0.76759259259259227</c:v>
                </c:pt>
                <c:pt idx="33">
                  <c:v>-1.1828703703703707</c:v>
                </c:pt>
                <c:pt idx="34">
                  <c:v>-1.3585648148148148</c:v>
                </c:pt>
                <c:pt idx="35">
                  <c:v>-1.5986111111111108</c:v>
                </c:pt>
                <c:pt idx="36">
                  <c:v>0.30277777777777765</c:v>
                </c:pt>
                <c:pt idx="37">
                  <c:v>-0.58217592592592604</c:v>
                </c:pt>
                <c:pt idx="38">
                  <c:v>-0.40138888888888885</c:v>
                </c:pt>
                <c:pt idx="39">
                  <c:v>-1.0465277777777779</c:v>
                </c:pt>
                <c:pt idx="40">
                  <c:v>-1.5921296296296301</c:v>
                </c:pt>
                <c:pt idx="41">
                  <c:v>0.71157407407407414</c:v>
                </c:pt>
                <c:pt idx="42">
                  <c:v>-0.36990740740740707</c:v>
                </c:pt>
                <c:pt idx="43">
                  <c:v>-1.541666666666667</c:v>
                </c:pt>
                <c:pt idx="44">
                  <c:v>-2.3282407407407413</c:v>
                </c:pt>
                <c:pt idx="45">
                  <c:v>-0.65532407407407434</c:v>
                </c:pt>
                <c:pt idx="46">
                  <c:v>-1.1340277777777776</c:v>
                </c:pt>
                <c:pt idx="47">
                  <c:v>-1.333101851851852</c:v>
                </c:pt>
                <c:pt idx="48">
                  <c:v>0.1400462962962962</c:v>
                </c:pt>
                <c:pt idx="49">
                  <c:v>0.76273148148148195</c:v>
                </c:pt>
                <c:pt idx="50">
                  <c:v>0.23611111111111102</c:v>
                </c:pt>
                <c:pt idx="51">
                  <c:v>2.9629629629629377E-2</c:v>
                </c:pt>
                <c:pt idx="52">
                  <c:v>-0.5782407407407405</c:v>
                </c:pt>
                <c:pt idx="53">
                  <c:v>-0.1527777777777779</c:v>
                </c:pt>
                <c:pt idx="54">
                  <c:v>0.64467592592592593</c:v>
                </c:pt>
                <c:pt idx="55">
                  <c:v>-0.67986111111111114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CAF-40F5-A16E-9D46435C0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8304"/>
        <c:axId val="34899840"/>
      </c:scatterChart>
      <c:valAx>
        <c:axId val="34898304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4899840"/>
        <c:crossesAt val="-4"/>
        <c:crossBetween val="midCat"/>
        <c:majorUnit val="10"/>
        <c:minorUnit val="5"/>
      </c:valAx>
      <c:valAx>
        <c:axId val="34899840"/>
        <c:scaling>
          <c:orientation val="minMax"/>
          <c:max val="1.2"/>
          <c:min val="-4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baseline="30000" dirty="0" err="1"/>
                  <a:t>о</a:t>
                </a:r>
                <a:r>
                  <a:rPr lang="ru-RU" dirty="0" err="1"/>
                  <a:t>С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7.4965277777777783E-2"/>
              <c:y val="8.091527777777778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34898304"/>
        <c:crosses val="autoZero"/>
        <c:crossBetween val="midCat"/>
        <c:majorUnit val="1.3"/>
      </c:valAx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9050" cap="flat" cmpd="sng" algn="ctr">
      <a:noFill/>
      <a:prstDash val="solid"/>
    </a:ln>
    <a:effectLst/>
  </c:spPr>
  <c:txPr>
    <a:bodyPr/>
    <a:lstStyle/>
    <a:p>
      <a:pPr>
        <a:defRPr sz="900" b="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ru-RU" sz="1100" b="0" dirty="0"/>
              <a:t>средняя за июль-сентябрь</a:t>
            </a:r>
          </a:p>
        </c:rich>
      </c:tx>
      <c:layout>
        <c:manualLayout>
          <c:xMode val="edge"/>
          <c:yMode val="edge"/>
          <c:x val="0.19221678621074623"/>
          <c:y val="2.80296296296296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289116010962476"/>
          <c:y val="0.16562777777777779"/>
          <c:w val="0.83453987916686501"/>
          <c:h val="0.66905879629629628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Температура!$AK$130:$AK$185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Температура!$AO$130:$AO$185</c:f>
              <c:numCache>
                <c:formatCode>0.0</c:formatCode>
                <c:ptCount val="56"/>
                <c:pt idx="0">
                  <c:v>10.85277777777778</c:v>
                </c:pt>
                <c:pt idx="1">
                  <c:v>10.898148148148147</c:v>
                </c:pt>
                <c:pt idx="2">
                  <c:v>11.280555555555557</c:v>
                </c:pt>
                <c:pt idx="3">
                  <c:v>11.245370370370372</c:v>
                </c:pt>
                <c:pt idx="4">
                  <c:v>11.408333333333331</c:v>
                </c:pt>
                <c:pt idx="5">
                  <c:v>11.776851851851852</c:v>
                </c:pt>
                <c:pt idx="6">
                  <c:v>10.78425925925926</c:v>
                </c:pt>
                <c:pt idx="7">
                  <c:v>11.050925925925926</c:v>
                </c:pt>
                <c:pt idx="8">
                  <c:v>12.844444444444443</c:v>
                </c:pt>
                <c:pt idx="9">
                  <c:v>11.762962962962964</c:v>
                </c:pt>
                <c:pt idx="10">
                  <c:v>12.5</c:v>
                </c:pt>
                <c:pt idx="11">
                  <c:v>11.128703703703701</c:v>
                </c:pt>
                <c:pt idx="12">
                  <c:v>11.989814814814814</c:v>
                </c:pt>
                <c:pt idx="13">
                  <c:v>11.379629629629632</c:v>
                </c:pt>
                <c:pt idx="14">
                  <c:v>12.214814814814815</c:v>
                </c:pt>
                <c:pt idx="15">
                  <c:v>12.050925925925924</c:v>
                </c:pt>
                <c:pt idx="16">
                  <c:v>11.049999999999999</c:v>
                </c:pt>
                <c:pt idx="17">
                  <c:v>11.462037037037037</c:v>
                </c:pt>
                <c:pt idx="18">
                  <c:v>11.889814814814814</c:v>
                </c:pt>
                <c:pt idx="19">
                  <c:v>11.641666666666666</c:v>
                </c:pt>
                <c:pt idx="20">
                  <c:v>14</c:v>
                </c:pt>
                <c:pt idx="21">
                  <c:v>12.592592592592595</c:v>
                </c:pt>
                <c:pt idx="22">
                  <c:v>11.885185185185184</c:v>
                </c:pt>
                <c:pt idx="23">
                  <c:v>11.812037037037038</c:v>
                </c:pt>
                <c:pt idx="24">
                  <c:v>13.306481481481478</c:v>
                </c:pt>
                <c:pt idx="25">
                  <c:v>13.387037037037038</c:v>
                </c:pt>
                <c:pt idx="26">
                  <c:v>12.30462962962963</c:v>
                </c:pt>
                <c:pt idx="27">
                  <c:v>13.617592592592592</c:v>
                </c:pt>
                <c:pt idx="28">
                  <c:v>13.019444444444446</c:v>
                </c:pt>
                <c:pt idx="29">
                  <c:v>12.746296296296295</c:v>
                </c:pt>
                <c:pt idx="30">
                  <c:v>12.15462962962963</c:v>
                </c:pt>
                <c:pt idx="31">
                  <c:v>12.495370370370372</c:v>
                </c:pt>
                <c:pt idx="32">
                  <c:v>13.015740740740741</c:v>
                </c:pt>
                <c:pt idx="33">
                  <c:v>12.75</c:v>
                </c:pt>
                <c:pt idx="34">
                  <c:v>13.487037037037039</c:v>
                </c:pt>
                <c:pt idx="35">
                  <c:v>13.213888888888889</c:v>
                </c:pt>
                <c:pt idx="36">
                  <c:v>14.399999999999999</c:v>
                </c:pt>
                <c:pt idx="37">
                  <c:v>12.563888888888888</c:v>
                </c:pt>
                <c:pt idx="38">
                  <c:v>12.183333333333335</c:v>
                </c:pt>
                <c:pt idx="39">
                  <c:v>13.753703703703705</c:v>
                </c:pt>
                <c:pt idx="40">
                  <c:v>12.168518518518518</c:v>
                </c:pt>
                <c:pt idx="41">
                  <c:v>14.652777777777779</c:v>
                </c:pt>
                <c:pt idx="42">
                  <c:v>12.863888888888889</c:v>
                </c:pt>
                <c:pt idx="43">
                  <c:v>12.721296296296297</c:v>
                </c:pt>
                <c:pt idx="44">
                  <c:v>12.158333333333333</c:v>
                </c:pt>
                <c:pt idx="45">
                  <c:v>12.024074074074072</c:v>
                </c:pt>
                <c:pt idx="46">
                  <c:v>13.25</c:v>
                </c:pt>
                <c:pt idx="47">
                  <c:v>12.650925925925925</c:v>
                </c:pt>
                <c:pt idx="48">
                  <c:v>13.525925925925925</c:v>
                </c:pt>
                <c:pt idx="49">
                  <c:v>14.839814814814815</c:v>
                </c:pt>
                <c:pt idx="50">
                  <c:v>14.90462962962963</c:v>
                </c:pt>
                <c:pt idx="51">
                  <c:v>13.438888888888888</c:v>
                </c:pt>
                <c:pt idx="52">
                  <c:v>13.379629629629628</c:v>
                </c:pt>
                <c:pt idx="53">
                  <c:v>14.587037037037035</c:v>
                </c:pt>
                <c:pt idx="54">
                  <c:v>15.064814814814815</c:v>
                </c:pt>
                <c:pt idx="55">
                  <c:v>12.600000000000001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7D7-4BAB-98E2-F5F1EF1C1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920704"/>
        <c:axId val="36384768"/>
      </c:scatterChart>
      <c:valAx>
        <c:axId val="34920704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6384768"/>
        <c:crosses val="autoZero"/>
        <c:crossBetween val="midCat"/>
        <c:majorUnit val="10"/>
        <c:minorUnit val="5"/>
      </c:valAx>
      <c:valAx>
        <c:axId val="36384768"/>
        <c:scaling>
          <c:orientation val="minMax"/>
          <c:min val="10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b="0" baseline="30000" dirty="0" smtClean="0"/>
                  <a:t>О</a:t>
                </a:r>
                <a:r>
                  <a:rPr lang="ru-RU" b="0" dirty="0" smtClean="0"/>
                  <a:t>С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2.2048701905750308E-2"/>
              <c:y val="7.1693518518518518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34920704"/>
        <c:crosses val="autoZero"/>
        <c:crossBetween val="midCat"/>
        <c:majorUnit val="1.5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9050" cap="flat" cmpd="sng" algn="ctr">
      <a:noFill/>
      <a:prstDash val="solid"/>
    </a:ln>
    <a:effectLst/>
  </c:spPr>
  <c:txPr>
    <a:bodyPr/>
    <a:lstStyle/>
    <a:p>
      <a:pPr>
        <a:defRPr sz="90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средняя за ноябрь-декабрь</a:t>
            </a:r>
          </a:p>
        </c:rich>
      </c:tx>
      <c:layout>
        <c:manualLayout>
          <c:xMode val="edge"/>
          <c:yMode val="edge"/>
          <c:x val="0.23484809372746415"/>
          <c:y val="3.0864767600451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85864759910055"/>
          <c:y val="0.16972108463044336"/>
          <c:w val="0.82139010299668602"/>
          <c:h val="0.69957887820893461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Температура!$AK$130:$AK$185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Температура!$AT$130:$AT$185</c:f>
              <c:numCache>
                <c:formatCode>0.0</c:formatCode>
                <c:ptCount val="56"/>
                <c:pt idx="0">
                  <c:v>-14.276388888888889</c:v>
                </c:pt>
                <c:pt idx="1">
                  <c:v>-11.625</c:v>
                </c:pt>
                <c:pt idx="2">
                  <c:v>-12.858333333333331</c:v>
                </c:pt>
                <c:pt idx="3">
                  <c:v>-11.161111111111111</c:v>
                </c:pt>
                <c:pt idx="4">
                  <c:v>-10.315277777777778</c:v>
                </c:pt>
                <c:pt idx="5">
                  <c:v>-8.3097222222222218</c:v>
                </c:pt>
                <c:pt idx="6">
                  <c:v>-10.9375</c:v>
                </c:pt>
                <c:pt idx="7">
                  <c:v>-7.0458333333333325</c:v>
                </c:pt>
                <c:pt idx="8">
                  <c:v>-13.516666666666666</c:v>
                </c:pt>
                <c:pt idx="9">
                  <c:v>-9.2013888888888893</c:v>
                </c:pt>
                <c:pt idx="10">
                  <c:v>-11.677777777777777</c:v>
                </c:pt>
                <c:pt idx="11">
                  <c:v>-7.6833333333333336</c:v>
                </c:pt>
                <c:pt idx="12">
                  <c:v>-8.8319444444444439</c:v>
                </c:pt>
                <c:pt idx="13">
                  <c:v>-10.12638888888889</c:v>
                </c:pt>
                <c:pt idx="14">
                  <c:v>-8.8277777777777793</c:v>
                </c:pt>
                <c:pt idx="15">
                  <c:v>-9.2236111111111114</c:v>
                </c:pt>
                <c:pt idx="16">
                  <c:v>-7.0180555555555557</c:v>
                </c:pt>
                <c:pt idx="17">
                  <c:v>-6.1777777777777771</c:v>
                </c:pt>
                <c:pt idx="18">
                  <c:v>-11.759722222222225</c:v>
                </c:pt>
                <c:pt idx="19">
                  <c:v>-11.422222222222222</c:v>
                </c:pt>
                <c:pt idx="20">
                  <c:v>-9.2138888888888886</c:v>
                </c:pt>
                <c:pt idx="21">
                  <c:v>-10.849999999999998</c:v>
                </c:pt>
                <c:pt idx="22">
                  <c:v>-7.6819444444444436</c:v>
                </c:pt>
                <c:pt idx="23">
                  <c:v>-9.2930555555555543</c:v>
                </c:pt>
                <c:pt idx="24">
                  <c:v>-7.9527777777777784</c:v>
                </c:pt>
                <c:pt idx="25">
                  <c:v>-10.6875</c:v>
                </c:pt>
                <c:pt idx="26">
                  <c:v>-8.8000000000000007</c:v>
                </c:pt>
                <c:pt idx="27">
                  <c:v>-9.1680555555555561</c:v>
                </c:pt>
                <c:pt idx="28">
                  <c:v>-9.0125000000000011</c:v>
                </c:pt>
                <c:pt idx="29">
                  <c:v>-7.0347222222222214</c:v>
                </c:pt>
                <c:pt idx="30">
                  <c:v>-10.690277777777776</c:v>
                </c:pt>
                <c:pt idx="31">
                  <c:v>-9.7652777777777757</c:v>
                </c:pt>
                <c:pt idx="32">
                  <c:v>-9.716666666666665</c:v>
                </c:pt>
                <c:pt idx="33">
                  <c:v>-8.3222222222222229</c:v>
                </c:pt>
                <c:pt idx="34">
                  <c:v>-13.81527777777778</c:v>
                </c:pt>
                <c:pt idx="35">
                  <c:v>-8.9569444444444439</c:v>
                </c:pt>
                <c:pt idx="36">
                  <c:v>-12.855555555555554</c:v>
                </c:pt>
                <c:pt idx="37">
                  <c:v>-9.7347222222222207</c:v>
                </c:pt>
                <c:pt idx="38">
                  <c:v>-9.2374999999999989</c:v>
                </c:pt>
                <c:pt idx="39">
                  <c:v>-9.8625000000000007</c:v>
                </c:pt>
                <c:pt idx="40">
                  <c:v>-9.4611111111111121</c:v>
                </c:pt>
                <c:pt idx="41">
                  <c:v>-7.5611111111111109</c:v>
                </c:pt>
                <c:pt idx="42">
                  <c:v>-9.5069444444444446</c:v>
                </c:pt>
                <c:pt idx="43">
                  <c:v>-13.045833333333333</c:v>
                </c:pt>
                <c:pt idx="44">
                  <c:v>-10.475000000000001</c:v>
                </c:pt>
                <c:pt idx="45">
                  <c:v>-9.4611111111111121</c:v>
                </c:pt>
                <c:pt idx="46">
                  <c:v>-12.45</c:v>
                </c:pt>
                <c:pt idx="47">
                  <c:v>-5.9819444444444443</c:v>
                </c:pt>
                <c:pt idx="48">
                  <c:v>-8.5166666666666657</c:v>
                </c:pt>
                <c:pt idx="49">
                  <c:v>-9.1194444444444436</c:v>
                </c:pt>
                <c:pt idx="50">
                  <c:v>-9.4138888888888879</c:v>
                </c:pt>
                <c:pt idx="51">
                  <c:v>-9.8236111111111093</c:v>
                </c:pt>
                <c:pt idx="52">
                  <c:v>-11.06388888888889</c:v>
                </c:pt>
                <c:pt idx="53">
                  <c:v>-10.859722222222224</c:v>
                </c:pt>
                <c:pt idx="54">
                  <c:v>-8.9472222222222229</c:v>
                </c:pt>
                <c:pt idx="55">
                  <c:v>-7.676388888888888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DE7-4EA5-9C25-79F4FC3E1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9728"/>
        <c:axId val="36411264"/>
      </c:scatterChart>
      <c:valAx>
        <c:axId val="36409728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6411264"/>
        <c:crossesAt val="-15"/>
        <c:crossBetween val="midCat"/>
        <c:majorUnit val="10"/>
        <c:minorUnit val="5"/>
      </c:valAx>
      <c:valAx>
        <c:axId val="36411264"/>
        <c:scaling>
          <c:orientation val="minMax"/>
          <c:max val="-3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baseline="30000" dirty="0" err="1"/>
                  <a:t>о</a:t>
                </a:r>
                <a:r>
                  <a:rPr lang="ru-RU" dirty="0" err="1"/>
                  <a:t>С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6.5707342772109545E-2"/>
              <c:y val="4.821329474037956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36409728"/>
        <c:crosses val="autoZero"/>
        <c:crossBetween val="midCat"/>
        <c:majorUnit val="3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 sz="900" b="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/>
            </a:pPr>
            <a:r>
              <a:rPr lang="ru-RU"/>
              <a:t>средняя за безледоставный период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023680555555556"/>
          <c:y val="0.1825037037037037"/>
          <c:w val="0.81200972222222223"/>
          <c:h val="0.69836527777777779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'темп.воды исх.'!$Y$8:$Y$61</c:f>
              <c:numCache>
                <c:formatCode>0</c:formatCode>
                <c:ptCount val="54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</c:numCache>
            </c:numRef>
          </c:xVal>
          <c:yVal>
            <c:numRef>
              <c:f>'темп.воды исх.'!$Z$8:$Z$58</c:f>
              <c:numCache>
                <c:formatCode>General</c:formatCode>
                <c:ptCount val="51"/>
                <c:pt idx="0">
                  <c:v>5.7</c:v>
                </c:pt>
                <c:pt idx="1">
                  <c:v>6.2</c:v>
                </c:pt>
                <c:pt idx="2">
                  <c:v>6.5</c:v>
                </c:pt>
                <c:pt idx="3">
                  <c:v>5.7</c:v>
                </c:pt>
                <c:pt idx="4">
                  <c:v>6.2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6.5</c:v>
                </c:pt>
                <c:pt idx="9">
                  <c:v>6.6</c:v>
                </c:pt>
                <c:pt idx="10">
                  <c:v>6.9</c:v>
                </c:pt>
                <c:pt idx="11">
                  <c:v>6.3</c:v>
                </c:pt>
                <c:pt idx="12">
                  <c:v>7.1</c:v>
                </c:pt>
                <c:pt idx="13">
                  <c:v>6.8</c:v>
                </c:pt>
                <c:pt idx="14">
                  <c:v>6.6</c:v>
                </c:pt>
                <c:pt idx="15">
                  <c:v>6.7</c:v>
                </c:pt>
                <c:pt idx="16">
                  <c:v>6.2</c:v>
                </c:pt>
                <c:pt idx="17">
                  <c:v>6.5</c:v>
                </c:pt>
                <c:pt idx="18">
                  <c:v>6.6</c:v>
                </c:pt>
                <c:pt idx="19">
                  <c:v>6.5</c:v>
                </c:pt>
                <c:pt idx="20">
                  <c:v>7.6</c:v>
                </c:pt>
                <c:pt idx="21">
                  <c:v>6.8</c:v>
                </c:pt>
                <c:pt idx="22">
                  <c:v>6.9</c:v>
                </c:pt>
                <c:pt idx="23">
                  <c:v>7.2</c:v>
                </c:pt>
                <c:pt idx="24">
                  <c:v>7.9</c:v>
                </c:pt>
                <c:pt idx="25">
                  <c:v>7.5</c:v>
                </c:pt>
                <c:pt idx="26">
                  <c:v>7.1</c:v>
                </c:pt>
                <c:pt idx="27">
                  <c:v>7.8</c:v>
                </c:pt>
                <c:pt idx="28">
                  <c:v>7.9</c:v>
                </c:pt>
                <c:pt idx="29">
                  <c:v>7.4</c:v>
                </c:pt>
                <c:pt idx="30">
                  <c:v>7</c:v>
                </c:pt>
                <c:pt idx="31">
                  <c:v>7.2</c:v>
                </c:pt>
                <c:pt idx="32">
                  <c:v>7.3</c:v>
                </c:pt>
                <c:pt idx="33">
                  <c:v>7.4</c:v>
                </c:pt>
                <c:pt idx="34">
                  <c:v>7.4</c:v>
                </c:pt>
                <c:pt idx="35">
                  <c:v>7.2</c:v>
                </c:pt>
                <c:pt idx="36">
                  <c:v>7.8</c:v>
                </c:pt>
                <c:pt idx="37">
                  <c:v>6.7</c:v>
                </c:pt>
                <c:pt idx="38">
                  <c:v>6.9</c:v>
                </c:pt>
                <c:pt idx="39">
                  <c:v>7.7</c:v>
                </c:pt>
                <c:pt idx="40">
                  <c:v>6.7</c:v>
                </c:pt>
                <c:pt idx="41">
                  <c:v>8.4</c:v>
                </c:pt>
                <c:pt idx="42">
                  <c:v>7.6</c:v>
                </c:pt>
                <c:pt idx="43">
                  <c:v>7.1</c:v>
                </c:pt>
                <c:pt idx="44">
                  <c:v>6.6</c:v>
                </c:pt>
                <c:pt idx="45">
                  <c:v>7.4</c:v>
                </c:pt>
                <c:pt idx="46">
                  <c:v>7.8</c:v>
                </c:pt>
                <c:pt idx="47">
                  <c:v>7.4</c:v>
                </c:pt>
                <c:pt idx="48">
                  <c:v>8.3000000000000007</c:v>
                </c:pt>
                <c:pt idx="49">
                  <c:v>8.4</c:v>
                </c:pt>
                <c:pt idx="50">
                  <c:v>8.5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C4E-460F-9AC5-2487A798D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268864"/>
        <c:axId val="35270656"/>
      </c:scatterChart>
      <c:valAx>
        <c:axId val="35268864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crossAx val="35270656"/>
        <c:crosses val="autoZero"/>
        <c:crossBetween val="midCat"/>
        <c:majorUnit val="10"/>
        <c:minorUnit val="5"/>
      </c:valAx>
      <c:valAx>
        <c:axId val="35270656"/>
        <c:scaling>
          <c:orientation val="minMax"/>
          <c:min val="5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baseline="30000" dirty="0" err="1"/>
                  <a:t>о</a:t>
                </a:r>
                <a:r>
                  <a:rPr lang="ru-RU" dirty="0" err="1"/>
                  <a:t>С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6.5833333333333341E-2"/>
              <c:y val="0.10212546296296296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35268864"/>
        <c:crosses val="autoZero"/>
        <c:crossBetween val="midCat"/>
        <c:majorUnit val="1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средняя за июль-сентябрь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244444444444427E-2"/>
          <c:y val="0.17074444444444445"/>
          <c:w val="0.83505069444444446"/>
          <c:h val="0.69836527777777779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'темп.воды исх.'!$Y$8:$Y$61</c:f>
              <c:numCache>
                <c:formatCode>0</c:formatCode>
                <c:ptCount val="54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</c:numCache>
            </c:numRef>
          </c:xVal>
          <c:yVal>
            <c:numRef>
              <c:f>'темп.воды исх.'!$AA$8:$AA$61</c:f>
              <c:numCache>
                <c:formatCode>General</c:formatCode>
                <c:ptCount val="54"/>
                <c:pt idx="0">
                  <c:v>9.6999999999999993</c:v>
                </c:pt>
                <c:pt idx="1">
                  <c:v>10.4</c:v>
                </c:pt>
                <c:pt idx="2">
                  <c:v>11.6</c:v>
                </c:pt>
                <c:pt idx="3">
                  <c:v>10.3</c:v>
                </c:pt>
                <c:pt idx="4">
                  <c:v>11.2</c:v>
                </c:pt>
                <c:pt idx="5">
                  <c:v>11.6</c:v>
                </c:pt>
                <c:pt idx="6">
                  <c:v>10.3</c:v>
                </c:pt>
                <c:pt idx="7">
                  <c:v>10</c:v>
                </c:pt>
                <c:pt idx="8">
                  <c:v>12.5</c:v>
                </c:pt>
                <c:pt idx="9">
                  <c:v>11.1</c:v>
                </c:pt>
                <c:pt idx="10">
                  <c:v>12.1</c:v>
                </c:pt>
                <c:pt idx="11">
                  <c:v>11</c:v>
                </c:pt>
                <c:pt idx="12">
                  <c:v>12</c:v>
                </c:pt>
                <c:pt idx="13">
                  <c:v>11.6</c:v>
                </c:pt>
                <c:pt idx="14">
                  <c:v>11.8</c:v>
                </c:pt>
                <c:pt idx="15">
                  <c:v>11.7</c:v>
                </c:pt>
                <c:pt idx="16">
                  <c:v>10.6</c:v>
                </c:pt>
                <c:pt idx="17">
                  <c:v>10.8</c:v>
                </c:pt>
                <c:pt idx="18">
                  <c:v>11.6</c:v>
                </c:pt>
                <c:pt idx="19">
                  <c:v>11.3</c:v>
                </c:pt>
                <c:pt idx="20">
                  <c:v>13.6</c:v>
                </c:pt>
                <c:pt idx="21">
                  <c:v>12.4</c:v>
                </c:pt>
                <c:pt idx="22">
                  <c:v>11.4</c:v>
                </c:pt>
                <c:pt idx="23">
                  <c:v>12.1</c:v>
                </c:pt>
                <c:pt idx="24">
                  <c:v>13.6</c:v>
                </c:pt>
                <c:pt idx="25">
                  <c:v>13.2</c:v>
                </c:pt>
                <c:pt idx="26">
                  <c:v>12.5</c:v>
                </c:pt>
                <c:pt idx="27">
                  <c:v>13.5</c:v>
                </c:pt>
                <c:pt idx="28">
                  <c:v>13.4</c:v>
                </c:pt>
                <c:pt idx="29">
                  <c:v>13</c:v>
                </c:pt>
                <c:pt idx="30">
                  <c:v>12.4</c:v>
                </c:pt>
                <c:pt idx="31">
                  <c:v>12.3</c:v>
                </c:pt>
                <c:pt idx="32">
                  <c:v>13.1</c:v>
                </c:pt>
                <c:pt idx="33">
                  <c:v>12.5</c:v>
                </c:pt>
                <c:pt idx="34">
                  <c:v>12.6</c:v>
                </c:pt>
                <c:pt idx="35">
                  <c:v>12.6</c:v>
                </c:pt>
                <c:pt idx="36">
                  <c:v>13.9</c:v>
                </c:pt>
                <c:pt idx="37">
                  <c:v>11.4</c:v>
                </c:pt>
                <c:pt idx="38">
                  <c:v>11.7</c:v>
                </c:pt>
                <c:pt idx="39">
                  <c:v>13.2</c:v>
                </c:pt>
                <c:pt idx="40">
                  <c:v>11.5</c:v>
                </c:pt>
                <c:pt idx="41">
                  <c:v>14.4</c:v>
                </c:pt>
                <c:pt idx="42">
                  <c:v>13</c:v>
                </c:pt>
                <c:pt idx="43">
                  <c:v>12.3</c:v>
                </c:pt>
                <c:pt idx="44">
                  <c:v>11.3</c:v>
                </c:pt>
                <c:pt idx="45">
                  <c:v>12.1</c:v>
                </c:pt>
                <c:pt idx="46">
                  <c:v>13.3</c:v>
                </c:pt>
                <c:pt idx="47">
                  <c:v>13.1</c:v>
                </c:pt>
                <c:pt idx="48">
                  <c:v>14.4</c:v>
                </c:pt>
                <c:pt idx="49">
                  <c:v>14.2</c:v>
                </c:pt>
                <c:pt idx="50">
                  <c:v>14.4</c:v>
                </c:pt>
                <c:pt idx="51">
                  <c:v>13.3</c:v>
                </c:pt>
                <c:pt idx="52">
                  <c:v>13.3</c:v>
                </c:pt>
                <c:pt idx="53">
                  <c:v>14.8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125-4849-B40B-1F866564C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291520"/>
        <c:axId val="35293056"/>
      </c:scatterChart>
      <c:valAx>
        <c:axId val="35291520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crossAx val="35293056"/>
        <c:crosses val="autoZero"/>
        <c:crossBetween val="midCat"/>
        <c:majorUnit val="10"/>
        <c:minorUnit val="5"/>
      </c:valAx>
      <c:valAx>
        <c:axId val="35293056"/>
        <c:scaling>
          <c:orientation val="minMax"/>
          <c:min val="8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baseline="30000" dirty="0" err="1"/>
                  <a:t>о</a:t>
                </a:r>
                <a:r>
                  <a:rPr lang="ru-RU" dirty="0" err="1"/>
                  <a:t>С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5.2604166666666674E-2"/>
              <c:y val="3.744953703703703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5291520"/>
        <c:crosses val="autoZero"/>
        <c:crossBetween val="midCat"/>
        <c:majorUnit val="2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средняя за ноябрь-декабрь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015277777777774E-2"/>
          <c:y val="0.1825037037037037"/>
          <c:w val="0.84827986111111109"/>
          <c:h val="0.69836527777777779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'темп.воды исх.'!$Y$8:$Y$61</c:f>
              <c:numCache>
                <c:formatCode>0</c:formatCode>
                <c:ptCount val="54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</c:numCache>
            </c:numRef>
          </c:xVal>
          <c:yVal>
            <c:numRef>
              <c:f>'темп.воды исх.'!$AB$8:$AB$61</c:f>
              <c:numCache>
                <c:formatCode>General</c:formatCode>
                <c:ptCount val="54"/>
                <c:pt idx="0">
                  <c:v>1.5</c:v>
                </c:pt>
                <c:pt idx="1">
                  <c:v>1.4</c:v>
                </c:pt>
                <c:pt idx="2">
                  <c:v>1.5</c:v>
                </c:pt>
                <c:pt idx="3">
                  <c:v>1.4</c:v>
                </c:pt>
                <c:pt idx="4">
                  <c:v>1.6</c:v>
                </c:pt>
                <c:pt idx="5">
                  <c:v>2.2999999999999998</c:v>
                </c:pt>
                <c:pt idx="6">
                  <c:v>1.4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1.6</c:v>
                </c:pt>
                <c:pt idx="11">
                  <c:v>1.9</c:v>
                </c:pt>
                <c:pt idx="12">
                  <c:v>2.2000000000000002</c:v>
                </c:pt>
                <c:pt idx="13">
                  <c:v>1.8</c:v>
                </c:pt>
                <c:pt idx="14">
                  <c:v>1.6</c:v>
                </c:pt>
                <c:pt idx="15">
                  <c:v>1.5</c:v>
                </c:pt>
                <c:pt idx="16">
                  <c:v>1.9</c:v>
                </c:pt>
                <c:pt idx="17">
                  <c:v>2.5</c:v>
                </c:pt>
                <c:pt idx="18">
                  <c:v>1.8</c:v>
                </c:pt>
                <c:pt idx="19">
                  <c:v>2</c:v>
                </c:pt>
                <c:pt idx="20">
                  <c:v>2.1</c:v>
                </c:pt>
                <c:pt idx="21">
                  <c:v>1.6</c:v>
                </c:pt>
                <c:pt idx="22">
                  <c:v>2.2000000000000002</c:v>
                </c:pt>
                <c:pt idx="23">
                  <c:v>2</c:v>
                </c:pt>
                <c:pt idx="24">
                  <c:v>2</c:v>
                </c:pt>
                <c:pt idx="25">
                  <c:v>1.5</c:v>
                </c:pt>
                <c:pt idx="26">
                  <c:v>2</c:v>
                </c:pt>
                <c:pt idx="27">
                  <c:v>1.9</c:v>
                </c:pt>
                <c:pt idx="28">
                  <c:v>2.1</c:v>
                </c:pt>
                <c:pt idx="29">
                  <c:v>2.2000000000000002</c:v>
                </c:pt>
                <c:pt idx="30">
                  <c:v>1.6</c:v>
                </c:pt>
                <c:pt idx="31">
                  <c:v>1.8</c:v>
                </c:pt>
                <c:pt idx="32">
                  <c:v>2</c:v>
                </c:pt>
                <c:pt idx="33">
                  <c:v>2</c:v>
                </c:pt>
                <c:pt idx="34">
                  <c:v>1.8</c:v>
                </c:pt>
                <c:pt idx="35">
                  <c:v>2.2000000000000002</c:v>
                </c:pt>
                <c:pt idx="36">
                  <c:v>1.8</c:v>
                </c:pt>
                <c:pt idx="37">
                  <c:v>1.7</c:v>
                </c:pt>
                <c:pt idx="38">
                  <c:v>2.1</c:v>
                </c:pt>
                <c:pt idx="39">
                  <c:v>2</c:v>
                </c:pt>
                <c:pt idx="40">
                  <c:v>2.2000000000000002</c:v>
                </c:pt>
                <c:pt idx="41">
                  <c:v>2.2999999999999998</c:v>
                </c:pt>
                <c:pt idx="42">
                  <c:v>2</c:v>
                </c:pt>
                <c:pt idx="43">
                  <c:v>1.7</c:v>
                </c:pt>
                <c:pt idx="44">
                  <c:v>2</c:v>
                </c:pt>
                <c:pt idx="45">
                  <c:v>2.2000000000000002</c:v>
                </c:pt>
                <c:pt idx="46">
                  <c:v>1.8</c:v>
                </c:pt>
                <c:pt idx="47">
                  <c:v>2.2000000000000002</c:v>
                </c:pt>
                <c:pt idx="48">
                  <c:v>1.8</c:v>
                </c:pt>
                <c:pt idx="49">
                  <c:v>2.1</c:v>
                </c:pt>
                <c:pt idx="50">
                  <c:v>2.4</c:v>
                </c:pt>
                <c:pt idx="51">
                  <c:v>2.2999999999999998</c:v>
                </c:pt>
                <c:pt idx="52">
                  <c:v>2.1</c:v>
                </c:pt>
                <c:pt idx="53">
                  <c:v>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763-4615-BCF5-ADE9B5AA1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44416"/>
        <c:axId val="36446208"/>
      </c:scatterChart>
      <c:valAx>
        <c:axId val="36444416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crossAx val="36446208"/>
        <c:crosses val="autoZero"/>
        <c:crossBetween val="midCat"/>
        <c:majorUnit val="10"/>
        <c:minorUnit val="5"/>
      </c:valAx>
      <c:valAx>
        <c:axId val="36446208"/>
        <c:scaling>
          <c:orientation val="minMax"/>
          <c:max val="2.7"/>
          <c:min val="0.70000000000000007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baseline="30000" dirty="0" err="1"/>
                  <a:t>о</a:t>
                </a:r>
                <a:r>
                  <a:rPr lang="ru-RU" dirty="0" err="1"/>
                  <a:t>С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5.7013888888888899E-2"/>
              <c:y val="0.10212546296296296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36444416"/>
        <c:crosses val="autoZero"/>
        <c:crossBetween val="midCat"/>
        <c:majorUnit val="0.5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средний за год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015277777777774E-2"/>
          <c:y val="0.19502394256651406"/>
          <c:w val="0.84827986111111109"/>
          <c:h val="0.65391387486066355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'Дефицит упругости'!$A$64:$A$119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'Дефицит упругости'!$N$64:$N$119</c:f>
              <c:numCache>
                <c:formatCode>0.0</c:formatCode>
                <c:ptCount val="56"/>
                <c:pt idx="0">
                  <c:v>1.9024574372759859</c:v>
                </c:pt>
                <c:pt idx="1">
                  <c:v>2.0191653237235756</c:v>
                </c:pt>
                <c:pt idx="2">
                  <c:v>2.1285340689390329</c:v>
                </c:pt>
                <c:pt idx="3">
                  <c:v>2.1420189825482168</c:v>
                </c:pt>
                <c:pt idx="4">
                  <c:v>2.0868228385664302</c:v>
                </c:pt>
                <c:pt idx="5">
                  <c:v>2.0225199384189159</c:v>
                </c:pt>
                <c:pt idx="6">
                  <c:v>2.0912437632790106</c:v>
                </c:pt>
                <c:pt idx="7">
                  <c:v>1.9447279063955329</c:v>
                </c:pt>
                <c:pt idx="8">
                  <c:v>2.160143018677005</c:v>
                </c:pt>
                <c:pt idx="9">
                  <c:v>2.1256549619175629</c:v>
                </c:pt>
                <c:pt idx="10">
                  <c:v>2.177597925347682</c:v>
                </c:pt>
                <c:pt idx="11">
                  <c:v>2.1619312035970304</c:v>
                </c:pt>
                <c:pt idx="12">
                  <c:v>2.3942165498591912</c:v>
                </c:pt>
                <c:pt idx="13">
                  <c:v>2.2265412186379927</c:v>
                </c:pt>
                <c:pt idx="14">
                  <c:v>2.1219467553969431</c:v>
                </c:pt>
                <c:pt idx="15">
                  <c:v>2.3781518817204303</c:v>
                </c:pt>
                <c:pt idx="16">
                  <c:v>1.9881865506059055</c:v>
                </c:pt>
                <c:pt idx="17">
                  <c:v>2.0834684753157533</c:v>
                </c:pt>
                <c:pt idx="18">
                  <c:v>2.0597457170592253</c:v>
                </c:pt>
                <c:pt idx="19">
                  <c:v>1.8990881893120599</c:v>
                </c:pt>
                <c:pt idx="20">
                  <c:v>2.2813104245782845</c:v>
                </c:pt>
                <c:pt idx="21">
                  <c:v>2.1108817325197697</c:v>
                </c:pt>
                <c:pt idx="22">
                  <c:v>1.9922674892327208</c:v>
                </c:pt>
                <c:pt idx="23">
                  <c:v>2.2661566009557945</c:v>
                </c:pt>
                <c:pt idx="24">
                  <c:v>2.3994573429588382</c:v>
                </c:pt>
                <c:pt idx="25">
                  <c:v>2.1328336828223677</c:v>
                </c:pt>
                <c:pt idx="26">
                  <c:v>2.1851355140522095</c:v>
                </c:pt>
                <c:pt idx="27">
                  <c:v>2.4485300479242023</c:v>
                </c:pt>
                <c:pt idx="28">
                  <c:v>2.3358847257780053</c:v>
                </c:pt>
                <c:pt idx="29">
                  <c:v>2.3647051101937189</c:v>
                </c:pt>
                <c:pt idx="30">
                  <c:v>2.166678278720183</c:v>
                </c:pt>
                <c:pt idx="31">
                  <c:v>2.4014436070575189</c:v>
                </c:pt>
                <c:pt idx="32">
                  <c:v>2.0684397841400548</c:v>
                </c:pt>
                <c:pt idx="33">
                  <c:v>2.2246197421523868</c:v>
                </c:pt>
                <c:pt idx="34">
                  <c:v>2.1642589883606953</c:v>
                </c:pt>
                <c:pt idx="35">
                  <c:v>1.9535090525349179</c:v>
                </c:pt>
                <c:pt idx="36">
                  <c:v>2.2798569190205953</c:v>
                </c:pt>
                <c:pt idx="37">
                  <c:v>2.3131549346269273</c:v>
                </c:pt>
                <c:pt idx="38">
                  <c:v>2.14258030793511</c:v>
                </c:pt>
                <c:pt idx="39">
                  <c:v>2.3081925784910515</c:v>
                </c:pt>
                <c:pt idx="40">
                  <c:v>2.1211161631677764</c:v>
                </c:pt>
                <c:pt idx="41">
                  <c:v>2.6139197162096206</c:v>
                </c:pt>
                <c:pt idx="42">
                  <c:v>2.2542020254461037</c:v>
                </c:pt>
                <c:pt idx="43">
                  <c:v>2.3803584746757127</c:v>
                </c:pt>
                <c:pt idx="44">
                  <c:v>2.2257220585673037</c:v>
                </c:pt>
                <c:pt idx="45">
                  <c:v>2.4639879123375006</c:v>
                </c:pt>
                <c:pt idx="46">
                  <c:v>2.1785806302484585</c:v>
                </c:pt>
                <c:pt idx="47">
                  <c:v>2.3064148766854413</c:v>
                </c:pt>
                <c:pt idx="48">
                  <c:v>2.643487176571893</c:v>
                </c:pt>
                <c:pt idx="49">
                  <c:v>2.9169687003079301</c:v>
                </c:pt>
                <c:pt idx="50">
                  <c:v>2.8042361804396863</c:v>
                </c:pt>
                <c:pt idx="51">
                  <c:v>2.7165802047331034</c:v>
                </c:pt>
                <c:pt idx="52">
                  <c:v>2.4091852688053517</c:v>
                </c:pt>
                <c:pt idx="53">
                  <c:v>2.7163663328675258</c:v>
                </c:pt>
                <c:pt idx="54">
                  <c:v>2.6716034661927175</c:v>
                </c:pt>
                <c:pt idx="55">
                  <c:v>2.4254509137473685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519-4929-AB85-CC557C27D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17376"/>
        <c:axId val="36518912"/>
      </c:scatterChart>
      <c:valAx>
        <c:axId val="36517376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6518912"/>
        <c:crosses val="autoZero"/>
        <c:crossBetween val="midCat"/>
        <c:majorUnit val="10"/>
        <c:minorUnit val="5"/>
      </c:valAx>
      <c:valAx>
        <c:axId val="36518912"/>
        <c:scaling>
          <c:orientation val="minMax"/>
          <c:min val="1.5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мб</a:t>
                </a:r>
              </a:p>
            </c:rich>
          </c:tx>
          <c:layout>
            <c:manualLayout>
              <c:xMode val="edge"/>
              <c:yMode val="edge"/>
              <c:x val="5.7326388888888892E-2"/>
              <c:y val="4.5981481481481484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36517376"/>
        <c:crosses val="autoZero"/>
        <c:crossBetween val="midCat"/>
        <c:majorUnit val="0.4"/>
      </c:valAx>
      <c:spPr>
        <a:ln>
          <a:solidFill>
            <a:sysClr val="windowText" lastClr="000000">
              <a:lumMod val="50000"/>
              <a:lumOff val="50000"/>
            </a:sys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 sz="900" b="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июль-сентябрь</a:t>
            </a:r>
          </a:p>
        </c:rich>
      </c:tx>
      <c:layout>
        <c:manualLayout>
          <c:xMode val="edge"/>
          <c:yMode val="edge"/>
          <c:x val="0.30612802281228013"/>
          <c:y val="3.52777777777777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526215277777777"/>
          <c:y val="0.16743611111111112"/>
          <c:w val="0.80903298611111107"/>
          <c:h val="0.69624259259259258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'Дефицит упругости'!$A$64:$A$119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'Дефицит упругости'!$AR$66:$AR$121</c:f>
              <c:numCache>
                <c:formatCode>#,##0.00\ _₽</c:formatCode>
                <c:ptCount val="56"/>
                <c:pt idx="0">
                  <c:v>2.8491281575354157</c:v>
                </c:pt>
                <c:pt idx="1">
                  <c:v>3.0124227683905098</c:v>
                </c:pt>
                <c:pt idx="2">
                  <c:v>3.4094311102577231</c:v>
                </c:pt>
                <c:pt idx="3">
                  <c:v>3.5339632403140464</c:v>
                </c:pt>
                <c:pt idx="4">
                  <c:v>3.4529462152244412</c:v>
                </c:pt>
                <c:pt idx="5">
                  <c:v>3.0124227683905098</c:v>
                </c:pt>
                <c:pt idx="6">
                  <c:v>3.1295526113671279</c:v>
                </c:pt>
                <c:pt idx="7">
                  <c:v>2.5419383640552993</c:v>
                </c:pt>
                <c:pt idx="8">
                  <c:v>3.9823260155316604</c:v>
                </c:pt>
                <c:pt idx="9">
                  <c:v>3.392401006997781</c:v>
                </c:pt>
                <c:pt idx="10">
                  <c:v>3.8168518518518515</c:v>
                </c:pt>
                <c:pt idx="11">
                  <c:v>3.6313732078853049</c:v>
                </c:pt>
                <c:pt idx="12">
                  <c:v>4.1455794504181602</c:v>
                </c:pt>
                <c:pt idx="13">
                  <c:v>3.6486088709677418</c:v>
                </c:pt>
                <c:pt idx="14">
                  <c:v>3.5678531959378734</c:v>
                </c:pt>
                <c:pt idx="15">
                  <c:v>3.7603188470728792</c:v>
                </c:pt>
                <c:pt idx="16">
                  <c:v>2.9995870669056153</c:v>
                </c:pt>
                <c:pt idx="17">
                  <c:v>3.0845975209080052</c:v>
                </c:pt>
                <c:pt idx="18">
                  <c:v>3.369100955794504</c:v>
                </c:pt>
                <c:pt idx="19">
                  <c:v>3.111109991039426</c:v>
                </c:pt>
                <c:pt idx="20">
                  <c:v>4.1683666542214253</c:v>
                </c:pt>
                <c:pt idx="21">
                  <c:v>3.6123732601553162</c:v>
                </c:pt>
                <c:pt idx="22">
                  <c:v>2.8336873481680604</c:v>
                </c:pt>
                <c:pt idx="23">
                  <c:v>3.6224865491835927</c:v>
                </c:pt>
                <c:pt idx="24">
                  <c:v>3.7030010603345285</c:v>
                </c:pt>
                <c:pt idx="25">
                  <c:v>3.5327539575866189</c:v>
                </c:pt>
                <c:pt idx="26">
                  <c:v>3.7471887022102748</c:v>
                </c:pt>
                <c:pt idx="27">
                  <c:v>4.3452162584627638</c:v>
                </c:pt>
                <c:pt idx="28">
                  <c:v>3.9676053365193158</c:v>
                </c:pt>
                <c:pt idx="29">
                  <c:v>4.2126079624651531</c:v>
                </c:pt>
                <c:pt idx="30">
                  <c:v>3.6232549980087612</c:v>
                </c:pt>
                <c:pt idx="31">
                  <c:v>3.8163747809637592</c:v>
                </c:pt>
                <c:pt idx="32">
                  <c:v>3.1515247191667015</c:v>
                </c:pt>
                <c:pt idx="33">
                  <c:v>3.4382950891079251</c:v>
                </c:pt>
                <c:pt idx="34">
                  <c:v>3.3755158228793305</c:v>
                </c:pt>
                <c:pt idx="35">
                  <c:v>2.8585174805854243</c:v>
                </c:pt>
                <c:pt idx="36">
                  <c:v>4.0677572705097571</c:v>
                </c:pt>
                <c:pt idx="37">
                  <c:v>3.478988259159697</c:v>
                </c:pt>
                <c:pt idx="38">
                  <c:v>3.2462922640504934</c:v>
                </c:pt>
                <c:pt idx="39">
                  <c:v>4.1268863479017446</c:v>
                </c:pt>
                <c:pt idx="40">
                  <c:v>3.5155995818399046</c:v>
                </c:pt>
                <c:pt idx="41">
                  <c:v>4.7782158948129982</c:v>
                </c:pt>
                <c:pt idx="42">
                  <c:v>3.5473413679808838</c:v>
                </c:pt>
                <c:pt idx="43">
                  <c:v>4.022092493030665</c:v>
                </c:pt>
                <c:pt idx="44">
                  <c:v>3.8747752489048182</c:v>
                </c:pt>
                <c:pt idx="45">
                  <c:v>3.8136433791318201</c:v>
                </c:pt>
                <c:pt idx="46">
                  <c:v>3.585262644364795</c:v>
                </c:pt>
                <c:pt idx="47">
                  <c:v>4.002801846873755</c:v>
                </c:pt>
                <c:pt idx="48">
                  <c:v>4.8907037186379929</c:v>
                </c:pt>
                <c:pt idx="49">
                  <c:v>5.4405146430704896</c:v>
                </c:pt>
                <c:pt idx="50">
                  <c:v>4.9597159697331739</c:v>
                </c:pt>
                <c:pt idx="51">
                  <c:v>4.6927240342493031</c:v>
                </c:pt>
                <c:pt idx="52">
                  <c:v>4.0711666932165143</c:v>
                </c:pt>
                <c:pt idx="53">
                  <c:v>4.9065183393070493</c:v>
                </c:pt>
                <c:pt idx="54">
                  <c:v>4.5258371963361208</c:v>
                </c:pt>
                <c:pt idx="55">
                  <c:v>3.9400074870569495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7D2-4BC2-B247-E3A717413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47968"/>
        <c:axId val="36566144"/>
      </c:scatterChart>
      <c:valAx>
        <c:axId val="36547968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6566144"/>
        <c:crosses val="autoZero"/>
        <c:crossBetween val="midCat"/>
        <c:majorUnit val="10"/>
        <c:minorUnit val="5"/>
      </c:valAx>
      <c:valAx>
        <c:axId val="36566144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мб</a:t>
                </a:r>
              </a:p>
            </c:rich>
          </c:tx>
          <c:layout>
            <c:manualLayout>
              <c:xMode val="edge"/>
              <c:yMode val="edge"/>
              <c:x val="0.10033075857219963"/>
              <c:y val="4.4845476661529264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36547968"/>
        <c:crosses val="autoZero"/>
        <c:crossBetween val="midCat"/>
        <c:majorUnit val="1.5"/>
      </c:valAx>
      <c:spPr>
        <a:solidFill>
          <a:schemeClr val="lt1"/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 sz="900" b="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ноябрь-декабрь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526215277777777"/>
          <c:y val="0.17553610410321435"/>
          <c:w val="0.80903298611111107"/>
          <c:h val="0.66503139436119996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'Дефицит упругости'!$A$64:$A$119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'Дефицит упругости'!$AV$66:$AV$121</c:f>
              <c:numCache>
                <c:formatCode>#,##0.00\ _₽</c:formatCode>
                <c:ptCount val="56"/>
                <c:pt idx="0">
                  <c:v>0.73131912442396318</c:v>
                </c:pt>
                <c:pt idx="1">
                  <c:v>0.82312740015360986</c:v>
                </c:pt>
                <c:pt idx="2">
                  <c:v>0.82198492703533033</c:v>
                </c:pt>
                <c:pt idx="3">
                  <c:v>0.92211245519713259</c:v>
                </c:pt>
                <c:pt idx="4">
                  <c:v>0.97801651305683568</c:v>
                </c:pt>
                <c:pt idx="5">
                  <c:v>0.82312740015360986</c:v>
                </c:pt>
                <c:pt idx="6">
                  <c:v>0.8349081541218637</c:v>
                </c:pt>
                <c:pt idx="7">
                  <c:v>1.2630387544802866</c:v>
                </c:pt>
                <c:pt idx="8">
                  <c:v>0.70042930747567844</c:v>
                </c:pt>
                <c:pt idx="9">
                  <c:v>1.0507773297491041</c:v>
                </c:pt>
                <c:pt idx="10">
                  <c:v>0.87298499103942651</c:v>
                </c:pt>
                <c:pt idx="11">
                  <c:v>1.1351747311827955</c:v>
                </c:pt>
                <c:pt idx="12">
                  <c:v>1.0296326164874552</c:v>
                </c:pt>
                <c:pt idx="13">
                  <c:v>1.0187668010752688</c:v>
                </c:pt>
                <c:pt idx="14">
                  <c:v>1.0753729838709678</c:v>
                </c:pt>
                <c:pt idx="15">
                  <c:v>1.088108198924731</c:v>
                </c:pt>
                <c:pt idx="16">
                  <c:v>1.2807538082437278</c:v>
                </c:pt>
                <c:pt idx="17">
                  <c:v>1.2836447132616484</c:v>
                </c:pt>
                <c:pt idx="18">
                  <c:v>0.81531121991807476</c:v>
                </c:pt>
                <c:pt idx="19">
                  <c:v>0.87099943996415785</c:v>
                </c:pt>
                <c:pt idx="20">
                  <c:v>1.127176605436081</c:v>
                </c:pt>
                <c:pt idx="21">
                  <c:v>0.94924531863372597</c:v>
                </c:pt>
                <c:pt idx="22">
                  <c:v>1.1993222744922343</c:v>
                </c:pt>
                <c:pt idx="23">
                  <c:v>1.0989362604540025</c:v>
                </c:pt>
                <c:pt idx="24">
                  <c:v>1.2429443100358424</c:v>
                </c:pt>
                <c:pt idx="25">
                  <c:v>0.97644986559139779</c:v>
                </c:pt>
                <c:pt idx="26">
                  <c:v>1.0268476030465949</c:v>
                </c:pt>
                <c:pt idx="27">
                  <c:v>1.0307471375945838</c:v>
                </c:pt>
                <c:pt idx="28">
                  <c:v>1.1520783378136201</c:v>
                </c:pt>
                <c:pt idx="29">
                  <c:v>1.2899735252389486</c:v>
                </c:pt>
                <c:pt idx="30">
                  <c:v>0.96029198028673846</c:v>
                </c:pt>
                <c:pt idx="31">
                  <c:v>1.0973143817204301</c:v>
                </c:pt>
                <c:pt idx="32">
                  <c:v>1.0483445489844683</c:v>
                </c:pt>
                <c:pt idx="33">
                  <c:v>1.1264822954002391</c:v>
                </c:pt>
                <c:pt idx="34">
                  <c:v>0.73088928181518564</c:v>
                </c:pt>
                <c:pt idx="35">
                  <c:v>1.106265344982079</c:v>
                </c:pt>
                <c:pt idx="36">
                  <c:v>0.7943568809737156</c:v>
                </c:pt>
                <c:pt idx="37">
                  <c:v>1.0465646244026285</c:v>
                </c:pt>
                <c:pt idx="38">
                  <c:v>1.153958381869773</c:v>
                </c:pt>
                <c:pt idx="39">
                  <c:v>0.99095980809438466</c:v>
                </c:pt>
                <c:pt idx="40">
                  <c:v>1.0374425851254481</c:v>
                </c:pt>
                <c:pt idx="41">
                  <c:v>1.1932853195937874</c:v>
                </c:pt>
                <c:pt idx="42">
                  <c:v>1.0602163829151732</c:v>
                </c:pt>
                <c:pt idx="43">
                  <c:v>0.83283692502986861</c:v>
                </c:pt>
                <c:pt idx="44">
                  <c:v>0.99488153001792101</c:v>
                </c:pt>
                <c:pt idx="45">
                  <c:v>1.0044654905913979</c:v>
                </c:pt>
                <c:pt idx="46">
                  <c:v>0.75819481780167275</c:v>
                </c:pt>
                <c:pt idx="47">
                  <c:v>1.3096916442652329</c:v>
                </c:pt>
                <c:pt idx="48">
                  <c:v>1.1465447804659497</c:v>
                </c:pt>
                <c:pt idx="49">
                  <c:v>0.96144747610513748</c:v>
                </c:pt>
                <c:pt idx="50">
                  <c:v>0.93062251717443256</c:v>
                </c:pt>
                <c:pt idx="51">
                  <c:v>0.99585220280764641</c:v>
                </c:pt>
                <c:pt idx="52">
                  <c:v>1.0261270758661887</c:v>
                </c:pt>
                <c:pt idx="53">
                  <c:v>0.93130651881720439</c:v>
                </c:pt>
                <c:pt idx="54">
                  <c:v>1.0764669056152927</c:v>
                </c:pt>
                <c:pt idx="55">
                  <c:v>1.3627130488351256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5AE-49DA-897E-E27E64BE07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75392"/>
        <c:axId val="78076928"/>
      </c:scatterChart>
      <c:valAx>
        <c:axId val="78075392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78076928"/>
        <c:crosses val="autoZero"/>
        <c:crossBetween val="midCat"/>
        <c:majorUnit val="10"/>
        <c:minorUnit val="5"/>
      </c:valAx>
      <c:valAx>
        <c:axId val="78076928"/>
        <c:scaling>
          <c:orientation val="minMax"/>
          <c:min val="0.4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мб</a:t>
                </a:r>
              </a:p>
            </c:rich>
          </c:tx>
          <c:layout>
            <c:manualLayout>
              <c:xMode val="edge"/>
              <c:yMode val="edge"/>
              <c:x val="4.8470833333333331E-2"/>
              <c:y val="3.6008333333333357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78075392"/>
        <c:crosses val="autoZero"/>
        <c:crossBetween val="midCat"/>
        <c:majorUnit val="0.30000000000000004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9050" cap="flat" cmpd="sng" algn="ctr">
      <a:noFill/>
      <a:prstDash val="solid"/>
    </a:ln>
    <a:effectLst/>
  </c:spPr>
  <c:txPr>
    <a:bodyPr/>
    <a:lstStyle/>
    <a:p>
      <a:pPr>
        <a:defRPr sz="900" b="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2500-2000 м</a:t>
            </a:r>
            <a:r>
              <a:rPr lang="ru-RU" baseline="30000" dirty="0"/>
              <a:t>3</a:t>
            </a:r>
            <a:r>
              <a:rPr lang="ru-RU" dirty="0"/>
              <a:t>/с</a:t>
            </a:r>
            <a:endParaRPr lang="en-US" dirty="0"/>
          </a:p>
        </c:rich>
      </c:tx>
      <c:layout>
        <c:manualLayout>
          <c:xMode val="edge"/>
          <c:yMode val="edge"/>
          <c:x val="0.3609966666666666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543963254593191E-2"/>
          <c:y val="9.5678885141794276E-2"/>
          <c:w val="0.78825472222222226"/>
          <c:h val="0.71218027746021051"/>
        </c:manualLayout>
      </c:layout>
      <c:scatterChart>
        <c:scatterStyle val="lineMarker"/>
        <c:varyColors val="0"/>
        <c:ser>
          <c:idx val="1"/>
          <c:order val="0"/>
          <c:tx>
            <c:strRef>
              <c:f>'спад по градациям Мостовой'!$E$1</c:f>
              <c:strCache>
                <c:ptCount val="1"/>
                <c:pt idx="0">
                  <c:v>1993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Мостовой'!$E$2:$E$213</c:f>
              <c:numCache>
                <c:formatCode>General</c:formatCode>
                <c:ptCount val="212"/>
                <c:pt idx="0">
                  <c:v>2340</c:v>
                </c:pt>
                <c:pt idx="1">
                  <c:v>2300</c:v>
                </c:pt>
                <c:pt idx="2">
                  <c:v>2250</c:v>
                </c:pt>
                <c:pt idx="3">
                  <c:v>2200</c:v>
                </c:pt>
                <c:pt idx="4">
                  <c:v>2180</c:v>
                </c:pt>
                <c:pt idx="5">
                  <c:v>2170</c:v>
                </c:pt>
                <c:pt idx="6">
                  <c:v>2140</c:v>
                </c:pt>
                <c:pt idx="7">
                  <c:v>2100</c:v>
                </c:pt>
                <c:pt idx="8">
                  <c:v>2050</c:v>
                </c:pt>
                <c:pt idx="9">
                  <c:v>2000</c:v>
                </c:pt>
                <c:pt idx="10">
                  <c:v>1960</c:v>
                </c:pt>
                <c:pt idx="11">
                  <c:v>1920</c:v>
                </c:pt>
                <c:pt idx="12">
                  <c:v>1880</c:v>
                </c:pt>
                <c:pt idx="13">
                  <c:v>1840</c:v>
                </c:pt>
                <c:pt idx="14">
                  <c:v>1790</c:v>
                </c:pt>
                <c:pt idx="15">
                  <c:v>1760</c:v>
                </c:pt>
                <c:pt idx="16">
                  <c:v>1730</c:v>
                </c:pt>
                <c:pt idx="17">
                  <c:v>1650</c:v>
                </c:pt>
                <c:pt idx="18">
                  <c:v>1620</c:v>
                </c:pt>
                <c:pt idx="19">
                  <c:v>1580</c:v>
                </c:pt>
                <c:pt idx="20">
                  <c:v>1550</c:v>
                </c:pt>
                <c:pt idx="21">
                  <c:v>1480</c:v>
                </c:pt>
                <c:pt idx="22">
                  <c:v>1440</c:v>
                </c:pt>
                <c:pt idx="23">
                  <c:v>1390</c:v>
                </c:pt>
                <c:pt idx="24">
                  <c:v>1360</c:v>
                </c:pt>
                <c:pt idx="25">
                  <c:v>1360</c:v>
                </c:pt>
                <c:pt idx="26">
                  <c:v>1330</c:v>
                </c:pt>
                <c:pt idx="27">
                  <c:v>1300</c:v>
                </c:pt>
                <c:pt idx="28">
                  <c:v>1190</c:v>
                </c:pt>
                <c:pt idx="29">
                  <c:v>1110</c:v>
                </c:pt>
                <c:pt idx="30">
                  <c:v>1050</c:v>
                </c:pt>
                <c:pt idx="31">
                  <c:v>976</c:v>
                </c:pt>
                <c:pt idx="32">
                  <c:v>920</c:v>
                </c:pt>
                <c:pt idx="33">
                  <c:v>844</c:v>
                </c:pt>
                <c:pt idx="34">
                  <c:v>824</c:v>
                </c:pt>
                <c:pt idx="35">
                  <c:v>775</c:v>
                </c:pt>
                <c:pt idx="36">
                  <c:v>717</c:v>
                </c:pt>
                <c:pt idx="37">
                  <c:v>683</c:v>
                </c:pt>
                <c:pt idx="38">
                  <c:v>638</c:v>
                </c:pt>
                <c:pt idx="39">
                  <c:v>633</c:v>
                </c:pt>
                <c:pt idx="40">
                  <c:v>588</c:v>
                </c:pt>
                <c:pt idx="41">
                  <c:v>550</c:v>
                </c:pt>
                <c:pt idx="42">
                  <c:v>508</c:v>
                </c:pt>
                <c:pt idx="43">
                  <c:v>509</c:v>
                </c:pt>
                <c:pt idx="44">
                  <c:v>501</c:v>
                </c:pt>
                <c:pt idx="45">
                  <c:v>492</c:v>
                </c:pt>
                <c:pt idx="46">
                  <c:v>484</c:v>
                </c:pt>
                <c:pt idx="47">
                  <c:v>475</c:v>
                </c:pt>
                <c:pt idx="48">
                  <c:v>467</c:v>
                </c:pt>
                <c:pt idx="49">
                  <c:v>458</c:v>
                </c:pt>
                <c:pt idx="50">
                  <c:v>450</c:v>
                </c:pt>
                <c:pt idx="51">
                  <c:v>441</c:v>
                </c:pt>
                <c:pt idx="52">
                  <c:v>433</c:v>
                </c:pt>
                <c:pt idx="53">
                  <c:v>424</c:v>
                </c:pt>
                <c:pt idx="54">
                  <c:v>416</c:v>
                </c:pt>
                <c:pt idx="55">
                  <c:v>407</c:v>
                </c:pt>
                <c:pt idx="56">
                  <c:v>399</c:v>
                </c:pt>
                <c:pt idx="57">
                  <c:v>390</c:v>
                </c:pt>
                <c:pt idx="58">
                  <c:v>382</c:v>
                </c:pt>
                <c:pt idx="59">
                  <c:v>373</c:v>
                </c:pt>
                <c:pt idx="60">
                  <c:v>365</c:v>
                </c:pt>
                <c:pt idx="61">
                  <c:v>356</c:v>
                </c:pt>
                <c:pt idx="62">
                  <c:v>348</c:v>
                </c:pt>
                <c:pt idx="63">
                  <c:v>343</c:v>
                </c:pt>
                <c:pt idx="64">
                  <c:v>338</c:v>
                </c:pt>
                <c:pt idx="65">
                  <c:v>333</c:v>
                </c:pt>
                <c:pt idx="66">
                  <c:v>329</c:v>
                </c:pt>
                <c:pt idx="67">
                  <c:v>324</c:v>
                </c:pt>
                <c:pt idx="68">
                  <c:v>319</c:v>
                </c:pt>
                <c:pt idx="69">
                  <c:v>314</c:v>
                </c:pt>
                <c:pt idx="70">
                  <c:v>314</c:v>
                </c:pt>
                <c:pt idx="71">
                  <c:v>313</c:v>
                </c:pt>
                <c:pt idx="72">
                  <c:v>313</c:v>
                </c:pt>
                <c:pt idx="73">
                  <c:v>313</c:v>
                </c:pt>
                <c:pt idx="74">
                  <c:v>313</c:v>
                </c:pt>
                <c:pt idx="75">
                  <c:v>312</c:v>
                </c:pt>
                <c:pt idx="76">
                  <c:v>312</c:v>
                </c:pt>
                <c:pt idx="77">
                  <c:v>312</c:v>
                </c:pt>
                <c:pt idx="78">
                  <c:v>311</c:v>
                </c:pt>
                <c:pt idx="79">
                  <c:v>311</c:v>
                </c:pt>
                <c:pt idx="80">
                  <c:v>311</c:v>
                </c:pt>
                <c:pt idx="81">
                  <c:v>311</c:v>
                </c:pt>
                <c:pt idx="82">
                  <c:v>310</c:v>
                </c:pt>
                <c:pt idx="83">
                  <c:v>310</c:v>
                </c:pt>
                <c:pt idx="84">
                  <c:v>310</c:v>
                </c:pt>
                <c:pt idx="85">
                  <c:v>309</c:v>
                </c:pt>
                <c:pt idx="86">
                  <c:v>309</c:v>
                </c:pt>
                <c:pt idx="87">
                  <c:v>309</c:v>
                </c:pt>
                <c:pt idx="88">
                  <c:v>309</c:v>
                </c:pt>
                <c:pt idx="89">
                  <c:v>308</c:v>
                </c:pt>
                <c:pt idx="90">
                  <c:v>308</c:v>
                </c:pt>
                <c:pt idx="91">
                  <c:v>301</c:v>
                </c:pt>
                <c:pt idx="92">
                  <c:v>286</c:v>
                </c:pt>
                <c:pt idx="93">
                  <c:v>279</c:v>
                </c:pt>
                <c:pt idx="94">
                  <c:v>272</c:v>
                </c:pt>
                <c:pt idx="95">
                  <c:v>265</c:v>
                </c:pt>
                <c:pt idx="96">
                  <c:v>258</c:v>
                </c:pt>
                <c:pt idx="97">
                  <c:v>251</c:v>
                </c:pt>
                <c:pt idx="98">
                  <c:v>243</c:v>
                </c:pt>
                <c:pt idx="99">
                  <c:v>236</c:v>
                </c:pt>
                <c:pt idx="100">
                  <c:v>229</c:v>
                </c:pt>
                <c:pt idx="101">
                  <c:v>228</c:v>
                </c:pt>
                <c:pt idx="102">
                  <c:v>227</c:v>
                </c:pt>
                <c:pt idx="103">
                  <c:v>226</c:v>
                </c:pt>
                <c:pt idx="104">
                  <c:v>225</c:v>
                </c:pt>
                <c:pt idx="105">
                  <c:v>225</c:v>
                </c:pt>
                <c:pt idx="106">
                  <c:v>224</c:v>
                </c:pt>
                <c:pt idx="107">
                  <c:v>223</c:v>
                </c:pt>
                <c:pt idx="108">
                  <c:v>222</c:v>
                </c:pt>
                <c:pt idx="109">
                  <c:v>221</c:v>
                </c:pt>
                <c:pt idx="110">
                  <c:v>220</c:v>
                </c:pt>
                <c:pt idx="111">
                  <c:v>219</c:v>
                </c:pt>
                <c:pt idx="112">
                  <c:v>217</c:v>
                </c:pt>
                <c:pt idx="113">
                  <c:v>216</c:v>
                </c:pt>
                <c:pt idx="114">
                  <c:v>215</c:v>
                </c:pt>
                <c:pt idx="115">
                  <c:v>214</c:v>
                </c:pt>
                <c:pt idx="116">
                  <c:v>212</c:v>
                </c:pt>
                <c:pt idx="117">
                  <c:v>211</c:v>
                </c:pt>
                <c:pt idx="118">
                  <c:v>210</c:v>
                </c:pt>
                <c:pt idx="119">
                  <c:v>209</c:v>
                </c:pt>
                <c:pt idx="120">
                  <c:v>207</c:v>
                </c:pt>
                <c:pt idx="121">
                  <c:v>206</c:v>
                </c:pt>
                <c:pt idx="122">
                  <c:v>205</c:v>
                </c:pt>
                <c:pt idx="123">
                  <c:v>204</c:v>
                </c:pt>
                <c:pt idx="124">
                  <c:v>203</c:v>
                </c:pt>
                <c:pt idx="125">
                  <c:v>202</c:v>
                </c:pt>
                <c:pt idx="126">
                  <c:v>201</c:v>
                </c:pt>
                <c:pt idx="127">
                  <c:v>200</c:v>
                </c:pt>
                <c:pt idx="128">
                  <c:v>198</c:v>
                </c:pt>
                <c:pt idx="129">
                  <c:v>197</c:v>
                </c:pt>
                <c:pt idx="130">
                  <c:v>196</c:v>
                </c:pt>
                <c:pt idx="131">
                  <c:v>196</c:v>
                </c:pt>
                <c:pt idx="132">
                  <c:v>196</c:v>
                </c:pt>
                <c:pt idx="133">
                  <c:v>196</c:v>
                </c:pt>
                <c:pt idx="134">
                  <c:v>196</c:v>
                </c:pt>
                <c:pt idx="135">
                  <c:v>196</c:v>
                </c:pt>
                <c:pt idx="136">
                  <c:v>196</c:v>
                </c:pt>
                <c:pt idx="137">
                  <c:v>196</c:v>
                </c:pt>
                <c:pt idx="138">
                  <c:v>197</c:v>
                </c:pt>
                <c:pt idx="139">
                  <c:v>197</c:v>
                </c:pt>
                <c:pt idx="140">
                  <c:v>197</c:v>
                </c:pt>
                <c:pt idx="141">
                  <c:v>197</c:v>
                </c:pt>
                <c:pt idx="142">
                  <c:v>197</c:v>
                </c:pt>
                <c:pt idx="143">
                  <c:v>197</c:v>
                </c:pt>
                <c:pt idx="144">
                  <c:v>197</c:v>
                </c:pt>
                <c:pt idx="145">
                  <c:v>197</c:v>
                </c:pt>
                <c:pt idx="146">
                  <c:v>197</c:v>
                </c:pt>
                <c:pt idx="147">
                  <c:v>197</c:v>
                </c:pt>
                <c:pt idx="148">
                  <c:v>197</c:v>
                </c:pt>
                <c:pt idx="149">
                  <c:v>197</c:v>
                </c:pt>
                <c:pt idx="150">
                  <c:v>198</c:v>
                </c:pt>
                <c:pt idx="151">
                  <c:v>199</c:v>
                </c:pt>
                <c:pt idx="152">
                  <c:v>201</c:v>
                </c:pt>
                <c:pt idx="153">
                  <c:v>202</c:v>
                </c:pt>
                <c:pt idx="154">
                  <c:v>203</c:v>
                </c:pt>
                <c:pt idx="155">
                  <c:v>204</c:v>
                </c:pt>
                <c:pt idx="156">
                  <c:v>205</c:v>
                </c:pt>
                <c:pt idx="157">
                  <c:v>207</c:v>
                </c:pt>
                <c:pt idx="158">
                  <c:v>208</c:v>
                </c:pt>
                <c:pt idx="159">
                  <c:v>209</c:v>
                </c:pt>
                <c:pt idx="160">
                  <c:v>210</c:v>
                </c:pt>
                <c:pt idx="161">
                  <c:v>211</c:v>
                </c:pt>
                <c:pt idx="162">
                  <c:v>211</c:v>
                </c:pt>
                <c:pt idx="163">
                  <c:v>212</c:v>
                </c:pt>
                <c:pt idx="164">
                  <c:v>213</c:v>
                </c:pt>
                <c:pt idx="165">
                  <c:v>214</c:v>
                </c:pt>
                <c:pt idx="166">
                  <c:v>215</c:v>
                </c:pt>
                <c:pt idx="167">
                  <c:v>216</c:v>
                </c:pt>
                <c:pt idx="168">
                  <c:v>216</c:v>
                </c:pt>
                <c:pt idx="169">
                  <c:v>217</c:v>
                </c:pt>
                <c:pt idx="170">
                  <c:v>218</c:v>
                </c:pt>
                <c:pt idx="171">
                  <c:v>220</c:v>
                </c:pt>
                <c:pt idx="172">
                  <c:v>221</c:v>
                </c:pt>
                <c:pt idx="173">
                  <c:v>223</c:v>
                </c:pt>
                <c:pt idx="174">
                  <c:v>224</c:v>
                </c:pt>
                <c:pt idx="175">
                  <c:v>226</c:v>
                </c:pt>
                <c:pt idx="176">
                  <c:v>228</c:v>
                </c:pt>
                <c:pt idx="177">
                  <c:v>229</c:v>
                </c:pt>
                <c:pt idx="178">
                  <c:v>231</c:v>
                </c:pt>
                <c:pt idx="179">
                  <c:v>232</c:v>
                </c:pt>
                <c:pt idx="180">
                  <c:v>234</c:v>
                </c:pt>
                <c:pt idx="181">
                  <c:v>235</c:v>
                </c:pt>
                <c:pt idx="182">
                  <c:v>264</c:v>
                </c:pt>
                <c:pt idx="183">
                  <c:v>286</c:v>
                </c:pt>
                <c:pt idx="184">
                  <c:v>303</c:v>
                </c:pt>
                <c:pt idx="185">
                  <c:v>309</c:v>
                </c:pt>
                <c:pt idx="186">
                  <c:v>396</c:v>
                </c:pt>
                <c:pt idx="187">
                  <c:v>422</c:v>
                </c:pt>
                <c:pt idx="188">
                  <c:v>434</c:v>
                </c:pt>
                <c:pt idx="189">
                  <c:v>464</c:v>
                </c:pt>
                <c:pt idx="190">
                  <c:v>614</c:v>
                </c:pt>
                <c:pt idx="191">
                  <c:v>763</c:v>
                </c:pt>
                <c:pt idx="192">
                  <c:v>829</c:v>
                </c:pt>
                <c:pt idx="193">
                  <c:v>920</c:v>
                </c:pt>
                <c:pt idx="194">
                  <c:v>1020</c:v>
                </c:pt>
                <c:pt idx="195">
                  <c:v>1080</c:v>
                </c:pt>
                <c:pt idx="196">
                  <c:v>1230</c:v>
                </c:pt>
                <c:pt idx="197">
                  <c:v>1750</c:v>
                </c:pt>
                <c:pt idx="198">
                  <c:v>1790</c:v>
                </c:pt>
                <c:pt idx="199">
                  <c:v>1820</c:v>
                </c:pt>
                <c:pt idx="200">
                  <c:v>1710</c:v>
                </c:pt>
                <c:pt idx="201">
                  <c:v>1560</c:v>
                </c:pt>
                <c:pt idx="202">
                  <c:v>1180</c:v>
                </c:pt>
                <c:pt idx="203">
                  <c:v>1070</c:v>
                </c:pt>
                <c:pt idx="204">
                  <c:v>1330</c:v>
                </c:pt>
                <c:pt idx="205">
                  <c:v>1270</c:v>
                </c:pt>
                <c:pt idx="206">
                  <c:v>1250</c:v>
                </c:pt>
                <c:pt idx="207">
                  <c:v>1170</c:v>
                </c:pt>
                <c:pt idx="208">
                  <c:v>1150</c:v>
                </c:pt>
                <c:pt idx="209">
                  <c:v>1130</c:v>
                </c:pt>
                <c:pt idx="210">
                  <c:v>1100</c:v>
                </c:pt>
                <c:pt idx="211">
                  <c:v>1060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650-4610-93DB-E2634A9E504A}"/>
            </c:ext>
          </c:extLst>
        </c:ser>
        <c:ser>
          <c:idx val="2"/>
          <c:order val="1"/>
          <c:tx>
            <c:strRef>
              <c:f>'спад по градациям Мостовой'!$F$1</c:f>
              <c:strCache>
                <c:ptCount val="1"/>
                <c:pt idx="0">
                  <c:v>1973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Мостовой'!$F$2:$F$213</c:f>
              <c:numCache>
                <c:formatCode>General</c:formatCode>
                <c:ptCount val="212"/>
                <c:pt idx="0">
                  <c:v>2270</c:v>
                </c:pt>
                <c:pt idx="1">
                  <c:v>2220</c:v>
                </c:pt>
                <c:pt idx="2">
                  <c:v>2160</c:v>
                </c:pt>
                <c:pt idx="3">
                  <c:v>2070</c:v>
                </c:pt>
                <c:pt idx="4">
                  <c:v>2020</c:v>
                </c:pt>
                <c:pt idx="5">
                  <c:v>2000</c:v>
                </c:pt>
                <c:pt idx="6">
                  <c:v>1930</c:v>
                </c:pt>
                <c:pt idx="7">
                  <c:v>1870</c:v>
                </c:pt>
                <c:pt idx="8">
                  <c:v>1840</c:v>
                </c:pt>
                <c:pt idx="9">
                  <c:v>1800</c:v>
                </c:pt>
                <c:pt idx="10">
                  <c:v>1760</c:v>
                </c:pt>
                <c:pt idx="11">
                  <c:v>1710</c:v>
                </c:pt>
                <c:pt idx="12">
                  <c:v>1660</c:v>
                </c:pt>
                <c:pt idx="13">
                  <c:v>1610</c:v>
                </c:pt>
                <c:pt idx="14">
                  <c:v>1590</c:v>
                </c:pt>
                <c:pt idx="15">
                  <c:v>1550</c:v>
                </c:pt>
                <c:pt idx="16">
                  <c:v>1520</c:v>
                </c:pt>
                <c:pt idx="17">
                  <c:v>1480</c:v>
                </c:pt>
                <c:pt idx="18">
                  <c:v>1440</c:v>
                </c:pt>
                <c:pt idx="19">
                  <c:v>1430</c:v>
                </c:pt>
                <c:pt idx="20">
                  <c:v>1390</c:v>
                </c:pt>
                <c:pt idx="21">
                  <c:v>1350</c:v>
                </c:pt>
                <c:pt idx="22">
                  <c:v>1360</c:v>
                </c:pt>
                <c:pt idx="23">
                  <c:v>1360</c:v>
                </c:pt>
                <c:pt idx="24">
                  <c:v>1370</c:v>
                </c:pt>
                <c:pt idx="25">
                  <c:v>1380</c:v>
                </c:pt>
                <c:pt idx="26">
                  <c:v>1390</c:v>
                </c:pt>
                <c:pt idx="27">
                  <c:v>1390</c:v>
                </c:pt>
                <c:pt idx="28">
                  <c:v>1400</c:v>
                </c:pt>
                <c:pt idx="29">
                  <c:v>1330</c:v>
                </c:pt>
                <c:pt idx="30">
                  <c:v>1250</c:v>
                </c:pt>
                <c:pt idx="31">
                  <c:v>1180</c:v>
                </c:pt>
                <c:pt idx="32">
                  <c:v>1110</c:v>
                </c:pt>
                <c:pt idx="33">
                  <c:v>1030</c:v>
                </c:pt>
                <c:pt idx="34">
                  <c:v>961</c:v>
                </c:pt>
                <c:pt idx="35">
                  <c:v>888</c:v>
                </c:pt>
                <c:pt idx="36">
                  <c:v>815</c:v>
                </c:pt>
                <c:pt idx="37">
                  <c:v>742</c:v>
                </c:pt>
                <c:pt idx="38">
                  <c:v>669</c:v>
                </c:pt>
                <c:pt idx="39">
                  <c:v>596</c:v>
                </c:pt>
                <c:pt idx="40">
                  <c:v>585</c:v>
                </c:pt>
                <c:pt idx="41">
                  <c:v>574</c:v>
                </c:pt>
                <c:pt idx="42">
                  <c:v>563</c:v>
                </c:pt>
                <c:pt idx="43">
                  <c:v>552</c:v>
                </c:pt>
                <c:pt idx="44">
                  <c:v>541</c:v>
                </c:pt>
                <c:pt idx="45">
                  <c:v>530</c:v>
                </c:pt>
                <c:pt idx="46">
                  <c:v>519</c:v>
                </c:pt>
                <c:pt idx="47">
                  <c:v>508</c:v>
                </c:pt>
                <c:pt idx="48">
                  <c:v>497</c:v>
                </c:pt>
                <c:pt idx="49">
                  <c:v>486</c:v>
                </c:pt>
                <c:pt idx="50">
                  <c:v>475</c:v>
                </c:pt>
                <c:pt idx="51">
                  <c:v>464</c:v>
                </c:pt>
                <c:pt idx="52">
                  <c:v>453</c:v>
                </c:pt>
                <c:pt idx="53">
                  <c:v>442</c:v>
                </c:pt>
                <c:pt idx="54">
                  <c:v>431</c:v>
                </c:pt>
                <c:pt idx="55">
                  <c:v>420</c:v>
                </c:pt>
                <c:pt idx="56">
                  <c:v>409</c:v>
                </c:pt>
                <c:pt idx="57">
                  <c:v>398</c:v>
                </c:pt>
                <c:pt idx="58">
                  <c:v>387</c:v>
                </c:pt>
                <c:pt idx="59">
                  <c:v>376</c:v>
                </c:pt>
                <c:pt idx="60">
                  <c:v>365</c:v>
                </c:pt>
                <c:pt idx="61">
                  <c:v>359</c:v>
                </c:pt>
                <c:pt idx="62">
                  <c:v>354</c:v>
                </c:pt>
                <c:pt idx="63">
                  <c:v>348</c:v>
                </c:pt>
                <c:pt idx="64">
                  <c:v>340</c:v>
                </c:pt>
                <c:pt idx="65">
                  <c:v>338</c:v>
                </c:pt>
                <c:pt idx="66">
                  <c:v>336</c:v>
                </c:pt>
                <c:pt idx="67">
                  <c:v>318</c:v>
                </c:pt>
                <c:pt idx="68">
                  <c:v>310</c:v>
                </c:pt>
                <c:pt idx="69">
                  <c:v>303</c:v>
                </c:pt>
                <c:pt idx="70">
                  <c:v>298</c:v>
                </c:pt>
                <c:pt idx="71">
                  <c:v>293</c:v>
                </c:pt>
                <c:pt idx="72">
                  <c:v>288</c:v>
                </c:pt>
                <c:pt idx="73">
                  <c:v>283</c:v>
                </c:pt>
                <c:pt idx="74">
                  <c:v>278</c:v>
                </c:pt>
                <c:pt idx="75">
                  <c:v>273</c:v>
                </c:pt>
                <c:pt idx="76">
                  <c:v>268</c:v>
                </c:pt>
                <c:pt idx="77">
                  <c:v>263</c:v>
                </c:pt>
                <c:pt idx="78">
                  <c:v>258</c:v>
                </c:pt>
                <c:pt idx="79">
                  <c:v>251</c:v>
                </c:pt>
                <c:pt idx="80">
                  <c:v>245</c:v>
                </c:pt>
                <c:pt idx="81">
                  <c:v>238</c:v>
                </c:pt>
                <c:pt idx="82">
                  <c:v>231</c:v>
                </c:pt>
                <c:pt idx="83">
                  <c:v>224</c:v>
                </c:pt>
                <c:pt idx="84">
                  <c:v>218</c:v>
                </c:pt>
                <c:pt idx="85">
                  <c:v>211</c:v>
                </c:pt>
                <c:pt idx="86">
                  <c:v>204</c:v>
                </c:pt>
                <c:pt idx="87">
                  <c:v>198</c:v>
                </c:pt>
                <c:pt idx="88">
                  <c:v>191</c:v>
                </c:pt>
                <c:pt idx="89">
                  <c:v>191</c:v>
                </c:pt>
                <c:pt idx="90">
                  <c:v>190</c:v>
                </c:pt>
                <c:pt idx="91">
                  <c:v>190</c:v>
                </c:pt>
                <c:pt idx="92">
                  <c:v>189</c:v>
                </c:pt>
                <c:pt idx="93">
                  <c:v>189</c:v>
                </c:pt>
                <c:pt idx="94">
                  <c:v>188</c:v>
                </c:pt>
                <c:pt idx="95">
                  <c:v>188</c:v>
                </c:pt>
                <c:pt idx="96">
                  <c:v>187</c:v>
                </c:pt>
                <c:pt idx="97">
                  <c:v>187</c:v>
                </c:pt>
                <c:pt idx="98">
                  <c:v>186</c:v>
                </c:pt>
                <c:pt idx="99">
                  <c:v>186</c:v>
                </c:pt>
                <c:pt idx="100">
                  <c:v>181</c:v>
                </c:pt>
                <c:pt idx="101">
                  <c:v>175</c:v>
                </c:pt>
                <c:pt idx="102">
                  <c:v>170</c:v>
                </c:pt>
                <c:pt idx="103">
                  <c:v>165</c:v>
                </c:pt>
                <c:pt idx="104">
                  <c:v>159</c:v>
                </c:pt>
                <c:pt idx="105">
                  <c:v>154</c:v>
                </c:pt>
                <c:pt idx="106">
                  <c:v>149</c:v>
                </c:pt>
                <c:pt idx="107">
                  <c:v>143</c:v>
                </c:pt>
                <c:pt idx="108">
                  <c:v>138</c:v>
                </c:pt>
                <c:pt idx="109">
                  <c:v>136</c:v>
                </c:pt>
                <c:pt idx="110">
                  <c:v>134</c:v>
                </c:pt>
                <c:pt idx="111">
                  <c:v>132</c:v>
                </c:pt>
                <c:pt idx="112">
                  <c:v>130</c:v>
                </c:pt>
                <c:pt idx="113">
                  <c:v>128</c:v>
                </c:pt>
                <c:pt idx="114">
                  <c:v>126</c:v>
                </c:pt>
                <c:pt idx="115">
                  <c:v>124</c:v>
                </c:pt>
                <c:pt idx="116">
                  <c:v>121</c:v>
                </c:pt>
                <c:pt idx="117">
                  <c:v>119</c:v>
                </c:pt>
                <c:pt idx="118">
                  <c:v>117</c:v>
                </c:pt>
                <c:pt idx="119">
                  <c:v>115</c:v>
                </c:pt>
                <c:pt idx="120">
                  <c:v>113</c:v>
                </c:pt>
                <c:pt idx="121">
                  <c:v>111</c:v>
                </c:pt>
                <c:pt idx="122">
                  <c:v>109</c:v>
                </c:pt>
                <c:pt idx="123">
                  <c:v>109</c:v>
                </c:pt>
                <c:pt idx="124">
                  <c:v>99.5</c:v>
                </c:pt>
                <c:pt idx="125">
                  <c:v>94.7</c:v>
                </c:pt>
                <c:pt idx="126">
                  <c:v>89.9</c:v>
                </c:pt>
                <c:pt idx="127">
                  <c:v>85.1</c:v>
                </c:pt>
                <c:pt idx="128">
                  <c:v>80.400000000000006</c:v>
                </c:pt>
                <c:pt idx="129">
                  <c:v>75.599999999999994</c:v>
                </c:pt>
                <c:pt idx="130">
                  <c:v>77.7</c:v>
                </c:pt>
                <c:pt idx="131">
                  <c:v>79.8</c:v>
                </c:pt>
                <c:pt idx="132">
                  <c:v>81.900000000000006</c:v>
                </c:pt>
                <c:pt idx="133">
                  <c:v>84.1</c:v>
                </c:pt>
                <c:pt idx="134">
                  <c:v>86.2</c:v>
                </c:pt>
                <c:pt idx="135">
                  <c:v>88.3</c:v>
                </c:pt>
                <c:pt idx="136">
                  <c:v>90.4</c:v>
                </c:pt>
                <c:pt idx="137">
                  <c:v>92.5</c:v>
                </c:pt>
                <c:pt idx="138">
                  <c:v>94.7</c:v>
                </c:pt>
                <c:pt idx="139">
                  <c:v>96.8</c:v>
                </c:pt>
                <c:pt idx="140">
                  <c:v>98.9</c:v>
                </c:pt>
                <c:pt idx="141">
                  <c:v>103</c:v>
                </c:pt>
                <c:pt idx="142">
                  <c:v>103</c:v>
                </c:pt>
                <c:pt idx="143">
                  <c:v>106</c:v>
                </c:pt>
                <c:pt idx="144">
                  <c:v>108</c:v>
                </c:pt>
                <c:pt idx="145">
                  <c:v>110</c:v>
                </c:pt>
                <c:pt idx="146">
                  <c:v>112</c:v>
                </c:pt>
                <c:pt idx="147">
                  <c:v>114</c:v>
                </c:pt>
                <c:pt idx="148">
                  <c:v>117</c:v>
                </c:pt>
                <c:pt idx="149">
                  <c:v>119</c:v>
                </c:pt>
                <c:pt idx="150">
                  <c:v>119</c:v>
                </c:pt>
                <c:pt idx="151">
                  <c:v>120</c:v>
                </c:pt>
                <c:pt idx="152">
                  <c:v>120</c:v>
                </c:pt>
                <c:pt idx="153">
                  <c:v>121</c:v>
                </c:pt>
                <c:pt idx="154">
                  <c:v>121</c:v>
                </c:pt>
                <c:pt idx="155">
                  <c:v>122</c:v>
                </c:pt>
                <c:pt idx="156">
                  <c:v>122</c:v>
                </c:pt>
                <c:pt idx="157">
                  <c:v>120</c:v>
                </c:pt>
                <c:pt idx="158">
                  <c:v>117</c:v>
                </c:pt>
                <c:pt idx="159">
                  <c:v>115</c:v>
                </c:pt>
                <c:pt idx="160">
                  <c:v>112</c:v>
                </c:pt>
                <c:pt idx="161">
                  <c:v>110</c:v>
                </c:pt>
                <c:pt idx="162">
                  <c:v>107</c:v>
                </c:pt>
                <c:pt idx="163">
                  <c:v>105</c:v>
                </c:pt>
                <c:pt idx="164">
                  <c:v>107</c:v>
                </c:pt>
                <c:pt idx="165">
                  <c:v>109</c:v>
                </c:pt>
                <c:pt idx="166">
                  <c:v>111</c:v>
                </c:pt>
                <c:pt idx="167">
                  <c:v>113</c:v>
                </c:pt>
                <c:pt idx="168">
                  <c:v>115</c:v>
                </c:pt>
                <c:pt idx="169">
                  <c:v>117</c:v>
                </c:pt>
                <c:pt idx="170">
                  <c:v>118</c:v>
                </c:pt>
                <c:pt idx="171">
                  <c:v>120</c:v>
                </c:pt>
                <c:pt idx="172">
                  <c:v>122</c:v>
                </c:pt>
                <c:pt idx="173">
                  <c:v>123</c:v>
                </c:pt>
                <c:pt idx="174">
                  <c:v>125</c:v>
                </c:pt>
                <c:pt idx="175">
                  <c:v>127</c:v>
                </c:pt>
                <c:pt idx="176">
                  <c:v>129</c:v>
                </c:pt>
                <c:pt idx="177">
                  <c:v>130</c:v>
                </c:pt>
                <c:pt idx="178">
                  <c:v>132</c:v>
                </c:pt>
                <c:pt idx="179">
                  <c:v>137</c:v>
                </c:pt>
                <c:pt idx="180">
                  <c:v>142</c:v>
                </c:pt>
                <c:pt idx="181">
                  <c:v>146</c:v>
                </c:pt>
                <c:pt idx="182">
                  <c:v>151</c:v>
                </c:pt>
                <c:pt idx="183">
                  <c:v>156</c:v>
                </c:pt>
                <c:pt idx="184">
                  <c:v>160</c:v>
                </c:pt>
                <c:pt idx="185">
                  <c:v>165</c:v>
                </c:pt>
                <c:pt idx="186">
                  <c:v>170</c:v>
                </c:pt>
                <c:pt idx="187">
                  <c:v>175</c:v>
                </c:pt>
                <c:pt idx="188">
                  <c:v>186</c:v>
                </c:pt>
                <c:pt idx="189">
                  <c:v>198</c:v>
                </c:pt>
                <c:pt idx="190">
                  <c:v>209</c:v>
                </c:pt>
                <c:pt idx="191">
                  <c:v>227</c:v>
                </c:pt>
                <c:pt idx="192">
                  <c:v>245</c:v>
                </c:pt>
                <c:pt idx="193">
                  <c:v>263</c:v>
                </c:pt>
                <c:pt idx="194">
                  <c:v>281</c:v>
                </c:pt>
                <c:pt idx="195">
                  <c:v>299</c:v>
                </c:pt>
                <c:pt idx="196">
                  <c:v>317</c:v>
                </c:pt>
                <c:pt idx="197">
                  <c:v>325</c:v>
                </c:pt>
                <c:pt idx="198">
                  <c:v>399</c:v>
                </c:pt>
                <c:pt idx="199">
                  <c:v>490</c:v>
                </c:pt>
                <c:pt idx="200">
                  <c:v>658</c:v>
                </c:pt>
                <c:pt idx="201">
                  <c:v>852</c:v>
                </c:pt>
                <c:pt idx="202">
                  <c:v>1170</c:v>
                </c:pt>
                <c:pt idx="203">
                  <c:v>1470</c:v>
                </c:pt>
                <c:pt idx="204">
                  <c:v>1660</c:v>
                </c:pt>
                <c:pt idx="205">
                  <c:v>1800</c:v>
                </c:pt>
                <c:pt idx="206">
                  <c:v>1930</c:v>
                </c:pt>
                <c:pt idx="207">
                  <c:v>2110</c:v>
                </c:pt>
                <c:pt idx="208">
                  <c:v>1600</c:v>
                </c:pt>
                <c:pt idx="209">
                  <c:v>1440</c:v>
                </c:pt>
                <c:pt idx="210">
                  <c:v>1360</c:v>
                </c:pt>
                <c:pt idx="211">
                  <c:v>1270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650-4610-93DB-E2634A9E504A}"/>
            </c:ext>
          </c:extLst>
        </c:ser>
        <c:ser>
          <c:idx val="3"/>
          <c:order val="2"/>
          <c:tx>
            <c:strRef>
              <c:f>'спад по градациям Мостовой'!$G$1</c:f>
              <c:strCache>
                <c:ptCount val="1"/>
                <c:pt idx="0">
                  <c:v>1992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Мостовой'!$G$2:$G$213</c:f>
              <c:numCache>
                <c:formatCode>General</c:formatCode>
                <c:ptCount val="212"/>
                <c:pt idx="0">
                  <c:v>2100</c:v>
                </c:pt>
                <c:pt idx="1">
                  <c:v>1990</c:v>
                </c:pt>
                <c:pt idx="2">
                  <c:v>1930</c:v>
                </c:pt>
                <c:pt idx="3">
                  <c:v>1890</c:v>
                </c:pt>
                <c:pt idx="4">
                  <c:v>1810</c:v>
                </c:pt>
                <c:pt idx="5">
                  <c:v>1770</c:v>
                </c:pt>
                <c:pt idx="6">
                  <c:v>1680</c:v>
                </c:pt>
                <c:pt idx="7">
                  <c:v>1640</c:v>
                </c:pt>
                <c:pt idx="8">
                  <c:v>1590</c:v>
                </c:pt>
                <c:pt idx="9">
                  <c:v>1570</c:v>
                </c:pt>
                <c:pt idx="10">
                  <c:v>1540</c:v>
                </c:pt>
                <c:pt idx="11">
                  <c:v>1470</c:v>
                </c:pt>
                <c:pt idx="12">
                  <c:v>1430</c:v>
                </c:pt>
                <c:pt idx="13">
                  <c:v>1360</c:v>
                </c:pt>
                <c:pt idx="14">
                  <c:v>1320</c:v>
                </c:pt>
                <c:pt idx="15">
                  <c:v>1280</c:v>
                </c:pt>
                <c:pt idx="16">
                  <c:v>1260</c:v>
                </c:pt>
                <c:pt idx="17">
                  <c:v>1210</c:v>
                </c:pt>
                <c:pt idx="18">
                  <c:v>1470</c:v>
                </c:pt>
                <c:pt idx="19">
                  <c:v>1360</c:v>
                </c:pt>
                <c:pt idx="20">
                  <c:v>1390</c:v>
                </c:pt>
                <c:pt idx="21">
                  <c:v>1160</c:v>
                </c:pt>
                <c:pt idx="22">
                  <c:v>1060</c:v>
                </c:pt>
                <c:pt idx="23">
                  <c:v>1020</c:v>
                </c:pt>
                <c:pt idx="24">
                  <c:v>978</c:v>
                </c:pt>
                <c:pt idx="25">
                  <c:v>978</c:v>
                </c:pt>
                <c:pt idx="26">
                  <c:v>935</c:v>
                </c:pt>
                <c:pt idx="27">
                  <c:v>890</c:v>
                </c:pt>
                <c:pt idx="28">
                  <c:v>832</c:v>
                </c:pt>
                <c:pt idx="29">
                  <c:v>787</c:v>
                </c:pt>
                <c:pt idx="30">
                  <c:v>783</c:v>
                </c:pt>
                <c:pt idx="31">
                  <c:v>773</c:v>
                </c:pt>
                <c:pt idx="32">
                  <c:v>742</c:v>
                </c:pt>
                <c:pt idx="33">
                  <c:v>680</c:v>
                </c:pt>
                <c:pt idx="34">
                  <c:v>654</c:v>
                </c:pt>
                <c:pt idx="35">
                  <c:v>611</c:v>
                </c:pt>
                <c:pt idx="36">
                  <c:v>591</c:v>
                </c:pt>
                <c:pt idx="37">
                  <c:v>548</c:v>
                </c:pt>
                <c:pt idx="38">
                  <c:v>439</c:v>
                </c:pt>
                <c:pt idx="39">
                  <c:v>400</c:v>
                </c:pt>
                <c:pt idx="40">
                  <c:v>366</c:v>
                </c:pt>
                <c:pt idx="41">
                  <c:v>346</c:v>
                </c:pt>
                <c:pt idx="42">
                  <c:v>339</c:v>
                </c:pt>
                <c:pt idx="43">
                  <c:v>309</c:v>
                </c:pt>
                <c:pt idx="44">
                  <c:v>279</c:v>
                </c:pt>
                <c:pt idx="45">
                  <c:v>250</c:v>
                </c:pt>
                <c:pt idx="46">
                  <c:v>230</c:v>
                </c:pt>
                <c:pt idx="47">
                  <c:v>184</c:v>
                </c:pt>
                <c:pt idx="48">
                  <c:v>190</c:v>
                </c:pt>
                <c:pt idx="49">
                  <c:v>182</c:v>
                </c:pt>
                <c:pt idx="50">
                  <c:v>195</c:v>
                </c:pt>
                <c:pt idx="51">
                  <c:v>197</c:v>
                </c:pt>
                <c:pt idx="52">
                  <c:v>230</c:v>
                </c:pt>
                <c:pt idx="53">
                  <c:v>202</c:v>
                </c:pt>
                <c:pt idx="54">
                  <c:v>205</c:v>
                </c:pt>
                <c:pt idx="55">
                  <c:v>207</c:v>
                </c:pt>
                <c:pt idx="56">
                  <c:v>210</c:v>
                </c:pt>
                <c:pt idx="57">
                  <c:v>212</c:v>
                </c:pt>
                <c:pt idx="58">
                  <c:v>221</c:v>
                </c:pt>
                <c:pt idx="59">
                  <c:v>229</c:v>
                </c:pt>
                <c:pt idx="60">
                  <c:v>238</c:v>
                </c:pt>
                <c:pt idx="61">
                  <c:v>247</c:v>
                </c:pt>
                <c:pt idx="62">
                  <c:v>255</c:v>
                </c:pt>
                <c:pt idx="63">
                  <c:v>264</c:v>
                </c:pt>
                <c:pt idx="64">
                  <c:v>273</c:v>
                </c:pt>
                <c:pt idx="65">
                  <c:v>281</c:v>
                </c:pt>
                <c:pt idx="66">
                  <c:v>290</c:v>
                </c:pt>
                <c:pt idx="67">
                  <c:v>299</c:v>
                </c:pt>
                <c:pt idx="68">
                  <c:v>307</c:v>
                </c:pt>
                <c:pt idx="69">
                  <c:v>316</c:v>
                </c:pt>
                <c:pt idx="70">
                  <c:v>315</c:v>
                </c:pt>
                <c:pt idx="71">
                  <c:v>314</c:v>
                </c:pt>
                <c:pt idx="72">
                  <c:v>313</c:v>
                </c:pt>
                <c:pt idx="73">
                  <c:v>312</c:v>
                </c:pt>
                <c:pt idx="74">
                  <c:v>310</c:v>
                </c:pt>
                <c:pt idx="75">
                  <c:v>309</c:v>
                </c:pt>
                <c:pt idx="76">
                  <c:v>308</c:v>
                </c:pt>
                <c:pt idx="77">
                  <c:v>307</c:v>
                </c:pt>
                <c:pt idx="78">
                  <c:v>306</c:v>
                </c:pt>
                <c:pt idx="79">
                  <c:v>302</c:v>
                </c:pt>
                <c:pt idx="80">
                  <c:v>299</c:v>
                </c:pt>
                <c:pt idx="81">
                  <c:v>295</c:v>
                </c:pt>
                <c:pt idx="82">
                  <c:v>291</c:v>
                </c:pt>
                <c:pt idx="83">
                  <c:v>298</c:v>
                </c:pt>
                <c:pt idx="84">
                  <c:v>284</c:v>
                </c:pt>
                <c:pt idx="85">
                  <c:v>280</c:v>
                </c:pt>
                <c:pt idx="86">
                  <c:v>277</c:v>
                </c:pt>
                <c:pt idx="87">
                  <c:v>273</c:v>
                </c:pt>
                <c:pt idx="88">
                  <c:v>269</c:v>
                </c:pt>
                <c:pt idx="89">
                  <c:v>266</c:v>
                </c:pt>
                <c:pt idx="90">
                  <c:v>262</c:v>
                </c:pt>
                <c:pt idx="91">
                  <c:v>260</c:v>
                </c:pt>
                <c:pt idx="92">
                  <c:v>255</c:v>
                </c:pt>
                <c:pt idx="93">
                  <c:v>252</c:v>
                </c:pt>
                <c:pt idx="94">
                  <c:v>250</c:v>
                </c:pt>
                <c:pt idx="95">
                  <c:v>247</c:v>
                </c:pt>
                <c:pt idx="96">
                  <c:v>245</c:v>
                </c:pt>
                <c:pt idx="97">
                  <c:v>242</c:v>
                </c:pt>
                <c:pt idx="98">
                  <c:v>240</c:v>
                </c:pt>
                <c:pt idx="99">
                  <c:v>237</c:v>
                </c:pt>
                <c:pt idx="100">
                  <c:v>235</c:v>
                </c:pt>
                <c:pt idx="101">
                  <c:v>232</c:v>
                </c:pt>
                <c:pt idx="102">
                  <c:v>229</c:v>
                </c:pt>
                <c:pt idx="103">
                  <c:v>226</c:v>
                </c:pt>
                <c:pt idx="104">
                  <c:v>223</c:v>
                </c:pt>
                <c:pt idx="105">
                  <c:v>219</c:v>
                </c:pt>
                <c:pt idx="106">
                  <c:v>216</c:v>
                </c:pt>
                <c:pt idx="107">
                  <c:v>213</c:v>
                </c:pt>
                <c:pt idx="108">
                  <c:v>210</c:v>
                </c:pt>
                <c:pt idx="109">
                  <c:v>207</c:v>
                </c:pt>
                <c:pt idx="110">
                  <c:v>203</c:v>
                </c:pt>
                <c:pt idx="111">
                  <c:v>199</c:v>
                </c:pt>
                <c:pt idx="112">
                  <c:v>195</c:v>
                </c:pt>
                <c:pt idx="113">
                  <c:v>191</c:v>
                </c:pt>
                <c:pt idx="114">
                  <c:v>187</c:v>
                </c:pt>
                <c:pt idx="115">
                  <c:v>183</c:v>
                </c:pt>
                <c:pt idx="116">
                  <c:v>179</c:v>
                </c:pt>
                <c:pt idx="117">
                  <c:v>175</c:v>
                </c:pt>
                <c:pt idx="118">
                  <c:v>171</c:v>
                </c:pt>
                <c:pt idx="119">
                  <c:v>168</c:v>
                </c:pt>
                <c:pt idx="120">
                  <c:v>165</c:v>
                </c:pt>
                <c:pt idx="121">
                  <c:v>163</c:v>
                </c:pt>
                <c:pt idx="122">
                  <c:v>160</c:v>
                </c:pt>
                <c:pt idx="123">
                  <c:v>157</c:v>
                </c:pt>
                <c:pt idx="124">
                  <c:v>154</c:v>
                </c:pt>
                <c:pt idx="125">
                  <c:v>152</c:v>
                </c:pt>
                <c:pt idx="126">
                  <c:v>149</c:v>
                </c:pt>
                <c:pt idx="127">
                  <c:v>146</c:v>
                </c:pt>
                <c:pt idx="128">
                  <c:v>143</c:v>
                </c:pt>
                <c:pt idx="129">
                  <c:v>141</c:v>
                </c:pt>
                <c:pt idx="130">
                  <c:v>138</c:v>
                </c:pt>
                <c:pt idx="131">
                  <c:v>135</c:v>
                </c:pt>
                <c:pt idx="132">
                  <c:v>136</c:v>
                </c:pt>
                <c:pt idx="133">
                  <c:v>136</c:v>
                </c:pt>
                <c:pt idx="134">
                  <c:v>136</c:v>
                </c:pt>
                <c:pt idx="135">
                  <c:v>136</c:v>
                </c:pt>
                <c:pt idx="136">
                  <c:v>137</c:v>
                </c:pt>
                <c:pt idx="137">
                  <c:v>137</c:v>
                </c:pt>
                <c:pt idx="138">
                  <c:v>137</c:v>
                </c:pt>
                <c:pt idx="139">
                  <c:v>138</c:v>
                </c:pt>
                <c:pt idx="140">
                  <c:v>138</c:v>
                </c:pt>
                <c:pt idx="141">
                  <c:v>140</c:v>
                </c:pt>
                <c:pt idx="142">
                  <c:v>141</c:v>
                </c:pt>
                <c:pt idx="143">
                  <c:v>143</c:v>
                </c:pt>
                <c:pt idx="144">
                  <c:v>144</c:v>
                </c:pt>
                <c:pt idx="145">
                  <c:v>146</c:v>
                </c:pt>
                <c:pt idx="146">
                  <c:v>147</c:v>
                </c:pt>
                <c:pt idx="147">
                  <c:v>149</c:v>
                </c:pt>
                <c:pt idx="148">
                  <c:v>150</c:v>
                </c:pt>
                <c:pt idx="149">
                  <c:v>152</c:v>
                </c:pt>
                <c:pt idx="150">
                  <c:v>153</c:v>
                </c:pt>
                <c:pt idx="151">
                  <c:v>156</c:v>
                </c:pt>
                <c:pt idx="152">
                  <c:v>160</c:v>
                </c:pt>
                <c:pt idx="153">
                  <c:v>163</c:v>
                </c:pt>
                <c:pt idx="154">
                  <c:v>166</c:v>
                </c:pt>
                <c:pt idx="155">
                  <c:v>170</c:v>
                </c:pt>
                <c:pt idx="156">
                  <c:v>173</c:v>
                </c:pt>
                <c:pt idx="157">
                  <c:v>176</c:v>
                </c:pt>
                <c:pt idx="158">
                  <c:v>180</c:v>
                </c:pt>
                <c:pt idx="159">
                  <c:v>183</c:v>
                </c:pt>
                <c:pt idx="160">
                  <c:v>184</c:v>
                </c:pt>
                <c:pt idx="161">
                  <c:v>184</c:v>
                </c:pt>
                <c:pt idx="162">
                  <c:v>185</c:v>
                </c:pt>
                <c:pt idx="163">
                  <c:v>185</c:v>
                </c:pt>
                <c:pt idx="164">
                  <c:v>186</c:v>
                </c:pt>
                <c:pt idx="165">
                  <c:v>186</c:v>
                </c:pt>
                <c:pt idx="166">
                  <c:v>187</c:v>
                </c:pt>
                <c:pt idx="167">
                  <c:v>187</c:v>
                </c:pt>
                <c:pt idx="168">
                  <c:v>188</c:v>
                </c:pt>
                <c:pt idx="169">
                  <c:v>192</c:v>
                </c:pt>
                <c:pt idx="170">
                  <c:v>195</c:v>
                </c:pt>
                <c:pt idx="171">
                  <c:v>175</c:v>
                </c:pt>
                <c:pt idx="172">
                  <c:v>178</c:v>
                </c:pt>
                <c:pt idx="173">
                  <c:v>184</c:v>
                </c:pt>
                <c:pt idx="174">
                  <c:v>185</c:v>
                </c:pt>
                <c:pt idx="175">
                  <c:v>192</c:v>
                </c:pt>
                <c:pt idx="176">
                  <c:v>204</c:v>
                </c:pt>
                <c:pt idx="177">
                  <c:v>209</c:v>
                </c:pt>
                <c:pt idx="178">
                  <c:v>224</c:v>
                </c:pt>
                <c:pt idx="179">
                  <c:v>241</c:v>
                </c:pt>
                <c:pt idx="180">
                  <c:v>255</c:v>
                </c:pt>
                <c:pt idx="181">
                  <c:v>273</c:v>
                </c:pt>
                <c:pt idx="182">
                  <c:v>291</c:v>
                </c:pt>
                <c:pt idx="183">
                  <c:v>305</c:v>
                </c:pt>
                <c:pt idx="184">
                  <c:v>353</c:v>
                </c:pt>
                <c:pt idx="185">
                  <c:v>355</c:v>
                </c:pt>
                <c:pt idx="186">
                  <c:v>381</c:v>
                </c:pt>
                <c:pt idx="187">
                  <c:v>422</c:v>
                </c:pt>
                <c:pt idx="188">
                  <c:v>449</c:v>
                </c:pt>
                <c:pt idx="189">
                  <c:v>488</c:v>
                </c:pt>
                <c:pt idx="190">
                  <c:v>516</c:v>
                </c:pt>
                <c:pt idx="191">
                  <c:v>566</c:v>
                </c:pt>
                <c:pt idx="192">
                  <c:v>617</c:v>
                </c:pt>
                <c:pt idx="193">
                  <c:v>723</c:v>
                </c:pt>
                <c:pt idx="194">
                  <c:v>778</c:v>
                </c:pt>
                <c:pt idx="195">
                  <c:v>798</c:v>
                </c:pt>
                <c:pt idx="196">
                  <c:v>894</c:v>
                </c:pt>
                <c:pt idx="197">
                  <c:v>674</c:v>
                </c:pt>
                <c:pt idx="198">
                  <c:v>460</c:v>
                </c:pt>
                <c:pt idx="199">
                  <c:v>558</c:v>
                </c:pt>
                <c:pt idx="200">
                  <c:v>825</c:v>
                </c:pt>
                <c:pt idx="201">
                  <c:v>806</c:v>
                </c:pt>
                <c:pt idx="202">
                  <c:v>787</c:v>
                </c:pt>
                <c:pt idx="203">
                  <c:v>952</c:v>
                </c:pt>
                <c:pt idx="204">
                  <c:v>1070</c:v>
                </c:pt>
                <c:pt idx="205">
                  <c:v>1130</c:v>
                </c:pt>
                <c:pt idx="206">
                  <c:v>1060</c:v>
                </c:pt>
                <c:pt idx="207">
                  <c:v>980</c:v>
                </c:pt>
                <c:pt idx="208">
                  <c:v>945</c:v>
                </c:pt>
                <c:pt idx="209">
                  <c:v>911</c:v>
                </c:pt>
                <c:pt idx="210">
                  <c:v>840</c:v>
                </c:pt>
                <c:pt idx="211">
                  <c:v>825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650-4610-93DB-E2634A9E504A}"/>
            </c:ext>
          </c:extLst>
        </c:ser>
        <c:ser>
          <c:idx val="4"/>
          <c:order val="3"/>
          <c:tx>
            <c:strRef>
              <c:f>'спад по градациям Мостовой'!$H$1</c:f>
              <c:strCache>
                <c:ptCount val="1"/>
                <c:pt idx="0">
                  <c:v>1984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Мостовой'!$H$2:$H$213</c:f>
              <c:numCache>
                <c:formatCode>General</c:formatCode>
                <c:ptCount val="212"/>
                <c:pt idx="0">
                  <c:v>2060</c:v>
                </c:pt>
                <c:pt idx="1">
                  <c:v>2050</c:v>
                </c:pt>
                <c:pt idx="2">
                  <c:v>2030</c:v>
                </c:pt>
                <c:pt idx="3">
                  <c:v>2020</c:v>
                </c:pt>
                <c:pt idx="4">
                  <c:v>2000</c:v>
                </c:pt>
                <c:pt idx="5">
                  <c:v>1960</c:v>
                </c:pt>
                <c:pt idx="6">
                  <c:v>1920</c:v>
                </c:pt>
                <c:pt idx="7">
                  <c:v>1900</c:v>
                </c:pt>
                <c:pt idx="8">
                  <c:v>1840</c:v>
                </c:pt>
                <c:pt idx="9">
                  <c:v>1790</c:v>
                </c:pt>
                <c:pt idx="10">
                  <c:v>1750</c:v>
                </c:pt>
                <c:pt idx="11">
                  <c:v>1730</c:v>
                </c:pt>
                <c:pt idx="12">
                  <c:v>1730</c:v>
                </c:pt>
                <c:pt idx="13">
                  <c:v>1710</c:v>
                </c:pt>
                <c:pt idx="14">
                  <c:v>1700</c:v>
                </c:pt>
                <c:pt idx="15">
                  <c:v>1680</c:v>
                </c:pt>
                <c:pt idx="16">
                  <c:v>1630</c:v>
                </c:pt>
                <c:pt idx="17">
                  <c:v>1590</c:v>
                </c:pt>
                <c:pt idx="18">
                  <c:v>1570</c:v>
                </c:pt>
                <c:pt idx="19">
                  <c:v>1520</c:v>
                </c:pt>
                <c:pt idx="20">
                  <c:v>1460</c:v>
                </c:pt>
                <c:pt idx="21">
                  <c:v>1440</c:v>
                </c:pt>
                <c:pt idx="22">
                  <c:v>1420</c:v>
                </c:pt>
                <c:pt idx="23">
                  <c:v>1390</c:v>
                </c:pt>
                <c:pt idx="24">
                  <c:v>1380</c:v>
                </c:pt>
                <c:pt idx="25">
                  <c:v>1340</c:v>
                </c:pt>
                <c:pt idx="26">
                  <c:v>1310</c:v>
                </c:pt>
                <c:pt idx="27">
                  <c:v>1310</c:v>
                </c:pt>
                <c:pt idx="28">
                  <c:v>1270</c:v>
                </c:pt>
                <c:pt idx="29">
                  <c:v>1260</c:v>
                </c:pt>
                <c:pt idx="30">
                  <c:v>1240</c:v>
                </c:pt>
                <c:pt idx="31">
                  <c:v>1130</c:v>
                </c:pt>
                <c:pt idx="32">
                  <c:v>1050</c:v>
                </c:pt>
                <c:pt idx="33">
                  <c:v>1000</c:v>
                </c:pt>
                <c:pt idx="34">
                  <c:v>936</c:v>
                </c:pt>
                <c:pt idx="35">
                  <c:v>874</c:v>
                </c:pt>
                <c:pt idx="36">
                  <c:v>825</c:v>
                </c:pt>
                <c:pt idx="37">
                  <c:v>760</c:v>
                </c:pt>
                <c:pt idx="38">
                  <c:v>697</c:v>
                </c:pt>
                <c:pt idx="39">
                  <c:v>643</c:v>
                </c:pt>
                <c:pt idx="40">
                  <c:v>606</c:v>
                </c:pt>
                <c:pt idx="41">
                  <c:v>569</c:v>
                </c:pt>
                <c:pt idx="42">
                  <c:v>535</c:v>
                </c:pt>
                <c:pt idx="43">
                  <c:v>493</c:v>
                </c:pt>
                <c:pt idx="44">
                  <c:v>479</c:v>
                </c:pt>
                <c:pt idx="45">
                  <c:v>466</c:v>
                </c:pt>
                <c:pt idx="46">
                  <c:v>452</c:v>
                </c:pt>
                <c:pt idx="47">
                  <c:v>438</c:v>
                </c:pt>
                <c:pt idx="48">
                  <c:v>425</c:v>
                </c:pt>
                <c:pt idx="49">
                  <c:v>411</c:v>
                </c:pt>
                <c:pt idx="50">
                  <c:v>397</c:v>
                </c:pt>
                <c:pt idx="51">
                  <c:v>384</c:v>
                </c:pt>
                <c:pt idx="52">
                  <c:v>370</c:v>
                </c:pt>
                <c:pt idx="53">
                  <c:v>356</c:v>
                </c:pt>
                <c:pt idx="54">
                  <c:v>343</c:v>
                </c:pt>
                <c:pt idx="55">
                  <c:v>329</c:v>
                </c:pt>
                <c:pt idx="56">
                  <c:v>315</c:v>
                </c:pt>
                <c:pt idx="57">
                  <c:v>302</c:v>
                </c:pt>
                <c:pt idx="58">
                  <c:v>288</c:v>
                </c:pt>
                <c:pt idx="59">
                  <c:v>284</c:v>
                </c:pt>
                <c:pt idx="60">
                  <c:v>281</c:v>
                </c:pt>
                <c:pt idx="61">
                  <c:v>277</c:v>
                </c:pt>
                <c:pt idx="62">
                  <c:v>273</c:v>
                </c:pt>
                <c:pt idx="63">
                  <c:v>270</c:v>
                </c:pt>
                <c:pt idx="64">
                  <c:v>266</c:v>
                </c:pt>
                <c:pt idx="65">
                  <c:v>263</c:v>
                </c:pt>
                <c:pt idx="66">
                  <c:v>259</c:v>
                </c:pt>
                <c:pt idx="67">
                  <c:v>255</c:v>
                </c:pt>
                <c:pt idx="68">
                  <c:v>252</c:v>
                </c:pt>
                <c:pt idx="69">
                  <c:v>248</c:v>
                </c:pt>
                <c:pt idx="70">
                  <c:v>243</c:v>
                </c:pt>
                <c:pt idx="71">
                  <c:v>238</c:v>
                </c:pt>
                <c:pt idx="72">
                  <c:v>233</c:v>
                </c:pt>
                <c:pt idx="73">
                  <c:v>228</c:v>
                </c:pt>
                <c:pt idx="74">
                  <c:v>223</c:v>
                </c:pt>
                <c:pt idx="75">
                  <c:v>218</c:v>
                </c:pt>
                <c:pt idx="76">
                  <c:v>213</c:v>
                </c:pt>
                <c:pt idx="77">
                  <c:v>208</c:v>
                </c:pt>
                <c:pt idx="78">
                  <c:v>203</c:v>
                </c:pt>
                <c:pt idx="79">
                  <c:v>198</c:v>
                </c:pt>
                <c:pt idx="80">
                  <c:v>193</c:v>
                </c:pt>
                <c:pt idx="81">
                  <c:v>188</c:v>
                </c:pt>
                <c:pt idx="82">
                  <c:v>182</c:v>
                </c:pt>
                <c:pt idx="83">
                  <c:v>177</c:v>
                </c:pt>
                <c:pt idx="84">
                  <c:v>172</c:v>
                </c:pt>
                <c:pt idx="85">
                  <c:v>167</c:v>
                </c:pt>
                <c:pt idx="86">
                  <c:v>161</c:v>
                </c:pt>
                <c:pt idx="87">
                  <c:v>156</c:v>
                </c:pt>
                <c:pt idx="88">
                  <c:v>151</c:v>
                </c:pt>
                <c:pt idx="89">
                  <c:v>150</c:v>
                </c:pt>
                <c:pt idx="90">
                  <c:v>149</c:v>
                </c:pt>
                <c:pt idx="91">
                  <c:v>147</c:v>
                </c:pt>
                <c:pt idx="92">
                  <c:v>145</c:v>
                </c:pt>
                <c:pt idx="93">
                  <c:v>144</c:v>
                </c:pt>
                <c:pt idx="94">
                  <c:v>143</c:v>
                </c:pt>
                <c:pt idx="95">
                  <c:v>142</c:v>
                </c:pt>
                <c:pt idx="96">
                  <c:v>141</c:v>
                </c:pt>
                <c:pt idx="97">
                  <c:v>139</c:v>
                </c:pt>
                <c:pt idx="98">
                  <c:v>138</c:v>
                </c:pt>
                <c:pt idx="99">
                  <c:v>137</c:v>
                </c:pt>
                <c:pt idx="100">
                  <c:v>137</c:v>
                </c:pt>
                <c:pt idx="101">
                  <c:v>137</c:v>
                </c:pt>
                <c:pt idx="102">
                  <c:v>136</c:v>
                </c:pt>
                <c:pt idx="103">
                  <c:v>136</c:v>
                </c:pt>
                <c:pt idx="104">
                  <c:v>136</c:v>
                </c:pt>
                <c:pt idx="105">
                  <c:v>136</c:v>
                </c:pt>
                <c:pt idx="106">
                  <c:v>135</c:v>
                </c:pt>
                <c:pt idx="107">
                  <c:v>135</c:v>
                </c:pt>
                <c:pt idx="108">
                  <c:v>133</c:v>
                </c:pt>
                <c:pt idx="109">
                  <c:v>131</c:v>
                </c:pt>
                <c:pt idx="110">
                  <c:v>129</c:v>
                </c:pt>
                <c:pt idx="111">
                  <c:v>127</c:v>
                </c:pt>
                <c:pt idx="112">
                  <c:v>125</c:v>
                </c:pt>
                <c:pt idx="113">
                  <c:v>123</c:v>
                </c:pt>
                <c:pt idx="114">
                  <c:v>120</c:v>
                </c:pt>
                <c:pt idx="115">
                  <c:v>118</c:v>
                </c:pt>
                <c:pt idx="116">
                  <c:v>116</c:v>
                </c:pt>
                <c:pt idx="117">
                  <c:v>114</c:v>
                </c:pt>
                <c:pt idx="118">
                  <c:v>112</c:v>
                </c:pt>
                <c:pt idx="119">
                  <c:v>110</c:v>
                </c:pt>
                <c:pt idx="120">
                  <c:v>110</c:v>
                </c:pt>
                <c:pt idx="121">
                  <c:v>110</c:v>
                </c:pt>
                <c:pt idx="122">
                  <c:v>110</c:v>
                </c:pt>
                <c:pt idx="123">
                  <c:v>110</c:v>
                </c:pt>
                <c:pt idx="124">
                  <c:v>111</c:v>
                </c:pt>
                <c:pt idx="125">
                  <c:v>111</c:v>
                </c:pt>
                <c:pt idx="126">
                  <c:v>111</c:v>
                </c:pt>
                <c:pt idx="127">
                  <c:v>111</c:v>
                </c:pt>
                <c:pt idx="128">
                  <c:v>111</c:v>
                </c:pt>
                <c:pt idx="129">
                  <c:v>111</c:v>
                </c:pt>
                <c:pt idx="130">
                  <c:v>111</c:v>
                </c:pt>
                <c:pt idx="131">
                  <c:v>111</c:v>
                </c:pt>
                <c:pt idx="132">
                  <c:v>111</c:v>
                </c:pt>
                <c:pt idx="133">
                  <c:v>111</c:v>
                </c:pt>
                <c:pt idx="134">
                  <c:v>111</c:v>
                </c:pt>
                <c:pt idx="135">
                  <c:v>111</c:v>
                </c:pt>
                <c:pt idx="136">
                  <c:v>111</c:v>
                </c:pt>
                <c:pt idx="137">
                  <c:v>111</c:v>
                </c:pt>
                <c:pt idx="138">
                  <c:v>111</c:v>
                </c:pt>
                <c:pt idx="139">
                  <c:v>111</c:v>
                </c:pt>
                <c:pt idx="140">
                  <c:v>111</c:v>
                </c:pt>
                <c:pt idx="141">
                  <c:v>111</c:v>
                </c:pt>
                <c:pt idx="142">
                  <c:v>111</c:v>
                </c:pt>
                <c:pt idx="143">
                  <c:v>111</c:v>
                </c:pt>
                <c:pt idx="144">
                  <c:v>111</c:v>
                </c:pt>
                <c:pt idx="145">
                  <c:v>110</c:v>
                </c:pt>
                <c:pt idx="146">
                  <c:v>110</c:v>
                </c:pt>
                <c:pt idx="147">
                  <c:v>110</c:v>
                </c:pt>
                <c:pt idx="148">
                  <c:v>110</c:v>
                </c:pt>
                <c:pt idx="149">
                  <c:v>111</c:v>
                </c:pt>
                <c:pt idx="150">
                  <c:v>112</c:v>
                </c:pt>
                <c:pt idx="151">
                  <c:v>112</c:v>
                </c:pt>
                <c:pt idx="152">
                  <c:v>113</c:v>
                </c:pt>
                <c:pt idx="153">
                  <c:v>114</c:v>
                </c:pt>
                <c:pt idx="154">
                  <c:v>115</c:v>
                </c:pt>
                <c:pt idx="155">
                  <c:v>115</c:v>
                </c:pt>
                <c:pt idx="156">
                  <c:v>116</c:v>
                </c:pt>
                <c:pt idx="157">
                  <c:v>117</c:v>
                </c:pt>
                <c:pt idx="158">
                  <c:v>118</c:v>
                </c:pt>
                <c:pt idx="159">
                  <c:v>118</c:v>
                </c:pt>
                <c:pt idx="160">
                  <c:v>119</c:v>
                </c:pt>
                <c:pt idx="161">
                  <c:v>119</c:v>
                </c:pt>
                <c:pt idx="162">
                  <c:v>120</c:v>
                </c:pt>
                <c:pt idx="163">
                  <c:v>120</c:v>
                </c:pt>
                <c:pt idx="164">
                  <c:v>121</c:v>
                </c:pt>
                <c:pt idx="165">
                  <c:v>121</c:v>
                </c:pt>
                <c:pt idx="166">
                  <c:v>121</c:v>
                </c:pt>
                <c:pt idx="167">
                  <c:v>122</c:v>
                </c:pt>
                <c:pt idx="168">
                  <c:v>122</c:v>
                </c:pt>
                <c:pt idx="169">
                  <c:v>122</c:v>
                </c:pt>
                <c:pt idx="170">
                  <c:v>123</c:v>
                </c:pt>
                <c:pt idx="171">
                  <c:v>123</c:v>
                </c:pt>
                <c:pt idx="172">
                  <c:v>123</c:v>
                </c:pt>
                <c:pt idx="173">
                  <c:v>124</c:v>
                </c:pt>
                <c:pt idx="174">
                  <c:v>124</c:v>
                </c:pt>
                <c:pt idx="175">
                  <c:v>124</c:v>
                </c:pt>
                <c:pt idx="176">
                  <c:v>124</c:v>
                </c:pt>
                <c:pt idx="177">
                  <c:v>125</c:v>
                </c:pt>
                <c:pt idx="178">
                  <c:v>125</c:v>
                </c:pt>
                <c:pt idx="179">
                  <c:v>127</c:v>
                </c:pt>
                <c:pt idx="180">
                  <c:v>128</c:v>
                </c:pt>
                <c:pt idx="181">
                  <c:v>130</c:v>
                </c:pt>
                <c:pt idx="182">
                  <c:v>131</c:v>
                </c:pt>
                <c:pt idx="183">
                  <c:v>133</c:v>
                </c:pt>
                <c:pt idx="184">
                  <c:v>134</c:v>
                </c:pt>
                <c:pt idx="185">
                  <c:v>136</c:v>
                </c:pt>
                <c:pt idx="186">
                  <c:v>137</c:v>
                </c:pt>
                <c:pt idx="187">
                  <c:v>139</c:v>
                </c:pt>
                <c:pt idx="188">
                  <c:v>140</c:v>
                </c:pt>
                <c:pt idx="189">
                  <c:v>142</c:v>
                </c:pt>
                <c:pt idx="190">
                  <c:v>151</c:v>
                </c:pt>
                <c:pt idx="191">
                  <c:v>174</c:v>
                </c:pt>
                <c:pt idx="192">
                  <c:v>187</c:v>
                </c:pt>
                <c:pt idx="193">
                  <c:v>211</c:v>
                </c:pt>
                <c:pt idx="194">
                  <c:v>239</c:v>
                </c:pt>
                <c:pt idx="195">
                  <c:v>269</c:v>
                </c:pt>
                <c:pt idx="196">
                  <c:v>300</c:v>
                </c:pt>
                <c:pt idx="197">
                  <c:v>360</c:v>
                </c:pt>
                <c:pt idx="198">
                  <c:v>396</c:v>
                </c:pt>
                <c:pt idx="199">
                  <c:v>459</c:v>
                </c:pt>
                <c:pt idx="200">
                  <c:v>551</c:v>
                </c:pt>
                <c:pt idx="201">
                  <c:v>628</c:v>
                </c:pt>
                <c:pt idx="202">
                  <c:v>731</c:v>
                </c:pt>
                <c:pt idx="203">
                  <c:v>832</c:v>
                </c:pt>
                <c:pt idx="204">
                  <c:v>1110</c:v>
                </c:pt>
                <c:pt idx="205">
                  <c:v>1350</c:v>
                </c:pt>
                <c:pt idx="206">
                  <c:v>1640</c:v>
                </c:pt>
                <c:pt idx="207">
                  <c:v>1880</c:v>
                </c:pt>
                <c:pt idx="208">
                  <c:v>2000</c:v>
                </c:pt>
                <c:pt idx="209">
                  <c:v>1420</c:v>
                </c:pt>
                <c:pt idx="210">
                  <c:v>1450</c:v>
                </c:pt>
                <c:pt idx="211">
                  <c:v>1460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650-4610-93DB-E2634A9E504A}"/>
            </c:ext>
          </c:extLst>
        </c:ser>
        <c:ser>
          <c:idx val="5"/>
          <c:order val="4"/>
          <c:tx>
            <c:strRef>
              <c:f>'спад по градациям Мостовой'!$I$1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Мостовой'!$I$2:$I$213</c:f>
              <c:numCache>
                <c:formatCode>General</c:formatCode>
                <c:ptCount val="212"/>
                <c:pt idx="0">
                  <c:v>2030</c:v>
                </c:pt>
                <c:pt idx="1">
                  <c:v>2160</c:v>
                </c:pt>
                <c:pt idx="2">
                  <c:v>2270</c:v>
                </c:pt>
                <c:pt idx="3">
                  <c:v>2330</c:v>
                </c:pt>
                <c:pt idx="4">
                  <c:v>2370</c:v>
                </c:pt>
                <c:pt idx="5">
                  <c:v>2410</c:v>
                </c:pt>
                <c:pt idx="6">
                  <c:v>2440</c:v>
                </c:pt>
                <c:pt idx="7">
                  <c:v>2480</c:v>
                </c:pt>
                <c:pt idx="8">
                  <c:v>2480</c:v>
                </c:pt>
                <c:pt idx="9">
                  <c:v>2480</c:v>
                </c:pt>
                <c:pt idx="10">
                  <c:v>2450</c:v>
                </c:pt>
                <c:pt idx="11">
                  <c:v>2410</c:v>
                </c:pt>
                <c:pt idx="12">
                  <c:v>2370</c:v>
                </c:pt>
                <c:pt idx="13">
                  <c:v>2340</c:v>
                </c:pt>
                <c:pt idx="14">
                  <c:v>2290</c:v>
                </c:pt>
                <c:pt idx="15">
                  <c:v>2220</c:v>
                </c:pt>
                <c:pt idx="16">
                  <c:v>2170</c:v>
                </c:pt>
                <c:pt idx="17">
                  <c:v>2120</c:v>
                </c:pt>
                <c:pt idx="18">
                  <c:v>2060</c:v>
                </c:pt>
                <c:pt idx="19">
                  <c:v>1990</c:v>
                </c:pt>
                <c:pt idx="20">
                  <c:v>1960</c:v>
                </c:pt>
                <c:pt idx="21">
                  <c:v>1910</c:v>
                </c:pt>
                <c:pt idx="22">
                  <c:v>1860</c:v>
                </c:pt>
                <c:pt idx="23">
                  <c:v>1820</c:v>
                </c:pt>
                <c:pt idx="24">
                  <c:v>1770</c:v>
                </c:pt>
                <c:pt idx="25">
                  <c:v>1740</c:v>
                </c:pt>
                <c:pt idx="26">
                  <c:v>1690</c:v>
                </c:pt>
                <c:pt idx="27">
                  <c:v>1660</c:v>
                </c:pt>
                <c:pt idx="28">
                  <c:v>1620</c:v>
                </c:pt>
                <c:pt idx="29">
                  <c:v>1590</c:v>
                </c:pt>
                <c:pt idx="30">
                  <c:v>1540</c:v>
                </c:pt>
                <c:pt idx="31">
                  <c:v>1510</c:v>
                </c:pt>
                <c:pt idx="32">
                  <c:v>1470</c:v>
                </c:pt>
                <c:pt idx="33">
                  <c:v>1410</c:v>
                </c:pt>
                <c:pt idx="34">
                  <c:v>1350</c:v>
                </c:pt>
                <c:pt idx="35">
                  <c:v>1280</c:v>
                </c:pt>
                <c:pt idx="36">
                  <c:v>1200</c:v>
                </c:pt>
                <c:pt idx="37">
                  <c:v>1100</c:v>
                </c:pt>
                <c:pt idx="38">
                  <c:v>1020</c:v>
                </c:pt>
                <c:pt idx="39">
                  <c:v>944</c:v>
                </c:pt>
                <c:pt idx="40">
                  <c:v>877</c:v>
                </c:pt>
                <c:pt idx="41">
                  <c:v>825</c:v>
                </c:pt>
                <c:pt idx="42">
                  <c:v>780</c:v>
                </c:pt>
                <c:pt idx="43">
                  <c:v>732</c:v>
                </c:pt>
                <c:pt idx="44">
                  <c:v>688</c:v>
                </c:pt>
                <c:pt idx="45">
                  <c:v>648</c:v>
                </c:pt>
                <c:pt idx="46">
                  <c:v>608</c:v>
                </c:pt>
                <c:pt idx="47">
                  <c:v>570</c:v>
                </c:pt>
                <c:pt idx="48">
                  <c:v>545</c:v>
                </c:pt>
                <c:pt idx="49">
                  <c:v>524</c:v>
                </c:pt>
                <c:pt idx="50">
                  <c:v>505</c:v>
                </c:pt>
                <c:pt idx="51">
                  <c:v>488</c:v>
                </c:pt>
                <c:pt idx="52">
                  <c:v>476</c:v>
                </c:pt>
                <c:pt idx="53">
                  <c:v>462</c:v>
                </c:pt>
                <c:pt idx="54">
                  <c:v>448</c:v>
                </c:pt>
                <c:pt idx="55">
                  <c:v>437</c:v>
                </c:pt>
                <c:pt idx="56">
                  <c:v>428</c:v>
                </c:pt>
                <c:pt idx="57">
                  <c:v>418</c:v>
                </c:pt>
                <c:pt idx="58">
                  <c:v>409</c:v>
                </c:pt>
                <c:pt idx="59">
                  <c:v>400</c:v>
                </c:pt>
                <c:pt idx="60">
                  <c:v>391</c:v>
                </c:pt>
                <c:pt idx="61">
                  <c:v>385</c:v>
                </c:pt>
                <c:pt idx="62">
                  <c:v>377</c:v>
                </c:pt>
                <c:pt idx="63">
                  <c:v>370</c:v>
                </c:pt>
                <c:pt idx="64">
                  <c:v>364</c:v>
                </c:pt>
                <c:pt idx="65">
                  <c:v>358</c:v>
                </c:pt>
                <c:pt idx="66">
                  <c:v>350</c:v>
                </c:pt>
                <c:pt idx="67">
                  <c:v>345</c:v>
                </c:pt>
                <c:pt idx="68">
                  <c:v>340</c:v>
                </c:pt>
                <c:pt idx="69">
                  <c:v>336</c:v>
                </c:pt>
                <c:pt idx="70">
                  <c:v>331</c:v>
                </c:pt>
                <c:pt idx="71">
                  <c:v>326</c:v>
                </c:pt>
                <c:pt idx="72">
                  <c:v>321</c:v>
                </c:pt>
                <c:pt idx="73">
                  <c:v>318</c:v>
                </c:pt>
                <c:pt idx="74">
                  <c:v>311</c:v>
                </c:pt>
                <c:pt idx="75">
                  <c:v>304</c:v>
                </c:pt>
                <c:pt idx="76">
                  <c:v>301</c:v>
                </c:pt>
                <c:pt idx="77">
                  <c:v>296</c:v>
                </c:pt>
                <c:pt idx="78">
                  <c:v>291</c:v>
                </c:pt>
                <c:pt idx="79">
                  <c:v>287</c:v>
                </c:pt>
                <c:pt idx="80">
                  <c:v>283</c:v>
                </c:pt>
                <c:pt idx="81">
                  <c:v>280</c:v>
                </c:pt>
                <c:pt idx="82">
                  <c:v>276</c:v>
                </c:pt>
                <c:pt idx="83">
                  <c:v>270</c:v>
                </c:pt>
                <c:pt idx="84">
                  <c:v>266</c:v>
                </c:pt>
                <c:pt idx="85">
                  <c:v>261</c:v>
                </c:pt>
                <c:pt idx="86">
                  <c:v>258</c:v>
                </c:pt>
                <c:pt idx="87">
                  <c:v>253</c:v>
                </c:pt>
                <c:pt idx="88">
                  <c:v>250</c:v>
                </c:pt>
                <c:pt idx="89">
                  <c:v>245</c:v>
                </c:pt>
                <c:pt idx="90">
                  <c:v>242</c:v>
                </c:pt>
                <c:pt idx="91">
                  <c:v>238</c:v>
                </c:pt>
                <c:pt idx="92">
                  <c:v>231</c:v>
                </c:pt>
                <c:pt idx="93">
                  <c:v>226</c:v>
                </c:pt>
                <c:pt idx="94">
                  <c:v>218</c:v>
                </c:pt>
                <c:pt idx="95">
                  <c:v>211</c:v>
                </c:pt>
                <c:pt idx="96">
                  <c:v>206</c:v>
                </c:pt>
                <c:pt idx="97">
                  <c:v>201</c:v>
                </c:pt>
                <c:pt idx="98">
                  <c:v>195</c:v>
                </c:pt>
                <c:pt idx="99">
                  <c:v>193</c:v>
                </c:pt>
                <c:pt idx="100">
                  <c:v>190</c:v>
                </c:pt>
                <c:pt idx="101">
                  <c:v>188</c:v>
                </c:pt>
                <c:pt idx="102">
                  <c:v>181</c:v>
                </c:pt>
                <c:pt idx="103">
                  <c:v>178</c:v>
                </c:pt>
                <c:pt idx="104">
                  <c:v>173</c:v>
                </c:pt>
                <c:pt idx="105">
                  <c:v>166</c:v>
                </c:pt>
                <c:pt idx="106">
                  <c:v>161</c:v>
                </c:pt>
                <c:pt idx="107">
                  <c:v>158</c:v>
                </c:pt>
                <c:pt idx="108">
                  <c:v>154</c:v>
                </c:pt>
                <c:pt idx="109">
                  <c:v>151</c:v>
                </c:pt>
                <c:pt idx="110">
                  <c:v>146</c:v>
                </c:pt>
                <c:pt idx="111">
                  <c:v>142</c:v>
                </c:pt>
                <c:pt idx="112">
                  <c:v>140</c:v>
                </c:pt>
                <c:pt idx="113">
                  <c:v>138</c:v>
                </c:pt>
                <c:pt idx="114">
                  <c:v>136</c:v>
                </c:pt>
                <c:pt idx="115">
                  <c:v>134</c:v>
                </c:pt>
                <c:pt idx="116">
                  <c:v>132</c:v>
                </c:pt>
                <c:pt idx="117">
                  <c:v>130</c:v>
                </c:pt>
                <c:pt idx="118">
                  <c:v>128</c:v>
                </c:pt>
                <c:pt idx="119">
                  <c:v>126</c:v>
                </c:pt>
                <c:pt idx="120">
                  <c:v>124</c:v>
                </c:pt>
                <c:pt idx="121">
                  <c:v>122</c:v>
                </c:pt>
                <c:pt idx="122">
                  <c:v>120</c:v>
                </c:pt>
                <c:pt idx="123">
                  <c:v>119</c:v>
                </c:pt>
                <c:pt idx="124">
                  <c:v>118</c:v>
                </c:pt>
                <c:pt idx="125">
                  <c:v>116</c:v>
                </c:pt>
                <c:pt idx="126">
                  <c:v>115</c:v>
                </c:pt>
                <c:pt idx="127">
                  <c:v>114</c:v>
                </c:pt>
                <c:pt idx="128">
                  <c:v>113</c:v>
                </c:pt>
                <c:pt idx="129">
                  <c:v>112</c:v>
                </c:pt>
                <c:pt idx="130">
                  <c:v>110</c:v>
                </c:pt>
                <c:pt idx="131">
                  <c:v>109</c:v>
                </c:pt>
                <c:pt idx="132">
                  <c:v>108</c:v>
                </c:pt>
                <c:pt idx="133">
                  <c:v>107</c:v>
                </c:pt>
                <c:pt idx="134">
                  <c:v>106</c:v>
                </c:pt>
                <c:pt idx="135">
                  <c:v>105</c:v>
                </c:pt>
                <c:pt idx="136">
                  <c:v>105</c:v>
                </c:pt>
                <c:pt idx="137">
                  <c:v>104</c:v>
                </c:pt>
                <c:pt idx="138">
                  <c:v>103</c:v>
                </c:pt>
                <c:pt idx="139">
                  <c:v>102</c:v>
                </c:pt>
                <c:pt idx="140">
                  <c:v>101</c:v>
                </c:pt>
                <c:pt idx="141">
                  <c:v>100</c:v>
                </c:pt>
                <c:pt idx="142">
                  <c:v>99.3</c:v>
                </c:pt>
                <c:pt idx="143">
                  <c:v>99.2</c:v>
                </c:pt>
                <c:pt idx="144">
                  <c:v>99.2</c:v>
                </c:pt>
                <c:pt idx="145">
                  <c:v>99.1</c:v>
                </c:pt>
                <c:pt idx="146">
                  <c:v>99</c:v>
                </c:pt>
                <c:pt idx="147">
                  <c:v>98.9</c:v>
                </c:pt>
                <c:pt idx="148">
                  <c:v>98.9</c:v>
                </c:pt>
                <c:pt idx="149">
                  <c:v>98.8</c:v>
                </c:pt>
                <c:pt idx="150">
                  <c:v>98.7</c:v>
                </c:pt>
                <c:pt idx="151">
                  <c:v>98.8</c:v>
                </c:pt>
                <c:pt idx="152">
                  <c:v>98.9</c:v>
                </c:pt>
                <c:pt idx="153">
                  <c:v>98.9</c:v>
                </c:pt>
                <c:pt idx="154">
                  <c:v>99</c:v>
                </c:pt>
                <c:pt idx="155">
                  <c:v>99.1</c:v>
                </c:pt>
                <c:pt idx="156">
                  <c:v>99.2</c:v>
                </c:pt>
                <c:pt idx="157">
                  <c:v>99.3</c:v>
                </c:pt>
                <c:pt idx="158">
                  <c:v>99.3</c:v>
                </c:pt>
                <c:pt idx="159">
                  <c:v>99.4</c:v>
                </c:pt>
                <c:pt idx="160">
                  <c:v>99.5</c:v>
                </c:pt>
                <c:pt idx="161">
                  <c:v>101</c:v>
                </c:pt>
                <c:pt idx="162">
                  <c:v>103</c:v>
                </c:pt>
                <c:pt idx="163">
                  <c:v>105</c:v>
                </c:pt>
                <c:pt idx="164">
                  <c:v>107</c:v>
                </c:pt>
                <c:pt idx="165">
                  <c:v>109</c:v>
                </c:pt>
                <c:pt idx="166">
                  <c:v>111</c:v>
                </c:pt>
                <c:pt idx="167">
                  <c:v>113</c:v>
                </c:pt>
                <c:pt idx="168">
                  <c:v>115</c:v>
                </c:pt>
                <c:pt idx="169">
                  <c:v>117</c:v>
                </c:pt>
                <c:pt idx="170">
                  <c:v>119</c:v>
                </c:pt>
                <c:pt idx="171">
                  <c:v>128</c:v>
                </c:pt>
                <c:pt idx="172">
                  <c:v>137</c:v>
                </c:pt>
                <c:pt idx="173">
                  <c:v>146</c:v>
                </c:pt>
                <c:pt idx="174">
                  <c:v>155</c:v>
                </c:pt>
                <c:pt idx="175">
                  <c:v>164</c:v>
                </c:pt>
                <c:pt idx="176">
                  <c:v>173</c:v>
                </c:pt>
                <c:pt idx="177">
                  <c:v>182</c:v>
                </c:pt>
                <c:pt idx="178">
                  <c:v>191</c:v>
                </c:pt>
                <c:pt idx="179">
                  <c:v>200</c:v>
                </c:pt>
                <c:pt idx="180">
                  <c:v>209</c:v>
                </c:pt>
                <c:pt idx="181">
                  <c:v>218</c:v>
                </c:pt>
                <c:pt idx="182">
                  <c:v>230</c:v>
                </c:pt>
                <c:pt idx="183">
                  <c:v>249</c:v>
                </c:pt>
                <c:pt idx="184">
                  <c:v>268</c:v>
                </c:pt>
                <c:pt idx="185">
                  <c:v>280</c:v>
                </c:pt>
                <c:pt idx="186">
                  <c:v>297</c:v>
                </c:pt>
                <c:pt idx="187">
                  <c:v>311</c:v>
                </c:pt>
                <c:pt idx="188">
                  <c:v>330</c:v>
                </c:pt>
                <c:pt idx="189">
                  <c:v>361</c:v>
                </c:pt>
                <c:pt idx="190">
                  <c:v>392</c:v>
                </c:pt>
                <c:pt idx="191">
                  <c:v>430</c:v>
                </c:pt>
                <c:pt idx="192">
                  <c:v>486</c:v>
                </c:pt>
                <c:pt idx="193">
                  <c:v>521</c:v>
                </c:pt>
                <c:pt idx="194">
                  <c:v>570</c:v>
                </c:pt>
                <c:pt idx="195">
                  <c:v>601</c:v>
                </c:pt>
                <c:pt idx="196">
                  <c:v>645</c:v>
                </c:pt>
                <c:pt idx="197">
                  <c:v>690</c:v>
                </c:pt>
                <c:pt idx="198">
                  <c:v>729</c:v>
                </c:pt>
                <c:pt idx="199">
                  <c:v>763</c:v>
                </c:pt>
                <c:pt idx="200">
                  <c:v>795</c:v>
                </c:pt>
                <c:pt idx="201">
                  <c:v>830</c:v>
                </c:pt>
                <c:pt idx="202">
                  <c:v>881</c:v>
                </c:pt>
                <c:pt idx="203">
                  <c:v>919</c:v>
                </c:pt>
                <c:pt idx="204">
                  <c:v>975</c:v>
                </c:pt>
                <c:pt idx="205">
                  <c:v>1040</c:v>
                </c:pt>
                <c:pt idx="206">
                  <c:v>1200</c:v>
                </c:pt>
                <c:pt idx="207">
                  <c:v>1020</c:v>
                </c:pt>
                <c:pt idx="208">
                  <c:v>1080</c:v>
                </c:pt>
                <c:pt idx="209">
                  <c:v>1090</c:v>
                </c:pt>
                <c:pt idx="210">
                  <c:v>1100</c:v>
                </c:pt>
                <c:pt idx="211">
                  <c:v>1070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650-4610-93DB-E2634A9E5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45696"/>
        <c:axId val="28463872"/>
      </c:scatterChart>
      <c:valAx>
        <c:axId val="28445696"/>
        <c:scaling>
          <c:orientation val="minMax"/>
          <c:max val="18717"/>
          <c:min val="18537"/>
        </c:scaling>
        <c:delete val="0"/>
        <c:axPos val="b"/>
        <c:majorGridlines>
          <c:spPr>
            <a:ln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crossAx val="28463872"/>
        <c:crosses val="autoZero"/>
        <c:crossBetween val="midCat"/>
        <c:majorUnit val="30"/>
      </c:valAx>
      <c:valAx>
        <c:axId val="2846387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5.8805555555555555E-2"/>
              <c:y val="5.3107898405553508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8445696"/>
        <c:crosses val="autoZero"/>
        <c:crossBetween val="midCat"/>
        <c:majorUnit val="700"/>
      </c:valAx>
      <c:spPr>
        <a:ln>
          <a:solidFill>
            <a:sysClr val="windowText" lastClr="000000">
              <a:tint val="75000"/>
            </a:sys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средняя за год</a:t>
            </a:r>
          </a:p>
        </c:rich>
      </c:tx>
      <c:layout>
        <c:manualLayout>
          <c:xMode val="edge"/>
          <c:yMode val="edge"/>
          <c:x val="0.3479436384637317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158125"/>
          <c:y val="0.13134814814814816"/>
          <c:w val="0.83271388888888886"/>
          <c:h val="0.73565231481481486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Ветер!$A$72:$A$127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Ветер!$N$72:$N$127</c:f>
              <c:numCache>
                <c:formatCode>0.0</c:formatCode>
                <c:ptCount val="56"/>
                <c:pt idx="0">
                  <c:v>2.9980398250249927</c:v>
                </c:pt>
                <c:pt idx="1">
                  <c:v>2.9347057525967379</c:v>
                </c:pt>
                <c:pt idx="2">
                  <c:v>2.9759000750760691</c:v>
                </c:pt>
                <c:pt idx="3">
                  <c:v>3.1809042978750646</c:v>
                </c:pt>
                <c:pt idx="4">
                  <c:v>3.053931642101285</c:v>
                </c:pt>
                <c:pt idx="5">
                  <c:v>2.9347057525967379</c:v>
                </c:pt>
                <c:pt idx="6">
                  <c:v>2.9151906917445012</c:v>
                </c:pt>
                <c:pt idx="7">
                  <c:v>2.7371580981182801</c:v>
                </c:pt>
                <c:pt idx="8">
                  <c:v>2.8701685174517841</c:v>
                </c:pt>
                <c:pt idx="9">
                  <c:v>2.5777750709378737</c:v>
                </c:pt>
                <c:pt idx="10">
                  <c:v>2.7843002025692862</c:v>
                </c:pt>
                <c:pt idx="11">
                  <c:v>2.8710014347584916</c:v>
                </c:pt>
                <c:pt idx="12">
                  <c:v>3.0095644787933096</c:v>
                </c:pt>
                <c:pt idx="13">
                  <c:v>2.8715518993215561</c:v>
                </c:pt>
                <c:pt idx="14">
                  <c:v>2.6079359428428703</c:v>
                </c:pt>
                <c:pt idx="15">
                  <c:v>2.7330372077146272</c:v>
                </c:pt>
                <c:pt idx="16">
                  <c:v>2.6891224638376858</c:v>
                </c:pt>
                <c:pt idx="17">
                  <c:v>2.7147965203106335</c:v>
                </c:pt>
                <c:pt idx="18">
                  <c:v>3.1183502406222963</c:v>
                </c:pt>
                <c:pt idx="19">
                  <c:v>2.7879139731609492</c:v>
                </c:pt>
                <c:pt idx="20">
                  <c:v>2.8982154217869946</c:v>
                </c:pt>
                <c:pt idx="21">
                  <c:v>2.9140011565184616</c:v>
                </c:pt>
                <c:pt idx="22">
                  <c:v>2.9024791962777576</c:v>
                </c:pt>
                <c:pt idx="23">
                  <c:v>3.0150486377794845</c:v>
                </c:pt>
                <c:pt idx="24">
                  <c:v>2.8962043944145761</c:v>
                </c:pt>
                <c:pt idx="25">
                  <c:v>2.923127499419222</c:v>
                </c:pt>
                <c:pt idx="26">
                  <c:v>2.8227611915208555</c:v>
                </c:pt>
                <c:pt idx="27">
                  <c:v>2.8797056237936673</c:v>
                </c:pt>
                <c:pt idx="28">
                  <c:v>2.7662084142273993</c:v>
                </c:pt>
                <c:pt idx="29">
                  <c:v>2.7755687208425788</c:v>
                </c:pt>
                <c:pt idx="30">
                  <c:v>2.8176480003072686</c:v>
                </c:pt>
                <c:pt idx="31">
                  <c:v>2.5679936298145303</c:v>
                </c:pt>
                <c:pt idx="32">
                  <c:v>2.6504140913907377</c:v>
                </c:pt>
                <c:pt idx="33">
                  <c:v>2.5454909798671559</c:v>
                </c:pt>
                <c:pt idx="34">
                  <c:v>2.5916180558007818</c:v>
                </c:pt>
                <c:pt idx="35">
                  <c:v>2.5581528195582295</c:v>
                </c:pt>
                <c:pt idx="36">
                  <c:v>2.5912017204656652</c:v>
                </c:pt>
                <c:pt idx="37">
                  <c:v>2.5092196762815044</c:v>
                </c:pt>
                <c:pt idx="38">
                  <c:v>2.6220908754558763</c:v>
                </c:pt>
                <c:pt idx="39">
                  <c:v>2.4652427793079905</c:v>
                </c:pt>
                <c:pt idx="40">
                  <c:v>2.4918437544447283</c:v>
                </c:pt>
                <c:pt idx="41">
                  <c:v>2.356183697978893</c:v>
                </c:pt>
                <c:pt idx="42">
                  <c:v>2.4479498124201791</c:v>
                </c:pt>
                <c:pt idx="43">
                  <c:v>2.4154534260563048</c:v>
                </c:pt>
                <c:pt idx="44">
                  <c:v>2.3561462466931222</c:v>
                </c:pt>
                <c:pt idx="45">
                  <c:v>2.2476037986431132</c:v>
                </c:pt>
                <c:pt idx="46">
                  <c:v>2.4904054112336751</c:v>
                </c:pt>
                <c:pt idx="47">
                  <c:v>2.2485421058058832</c:v>
                </c:pt>
                <c:pt idx="48">
                  <c:v>2.4490672872693482</c:v>
                </c:pt>
                <c:pt idx="49">
                  <c:v>2.2982327348950333</c:v>
                </c:pt>
                <c:pt idx="50">
                  <c:v>2.5806294279308974</c:v>
                </c:pt>
                <c:pt idx="51">
                  <c:v>2.5411093901120787</c:v>
                </c:pt>
                <c:pt idx="52">
                  <c:v>2.632814921488309</c:v>
                </c:pt>
                <c:pt idx="53">
                  <c:v>2.4760975217969508</c:v>
                </c:pt>
                <c:pt idx="54">
                  <c:v>2.6007043107617123</c:v>
                </c:pt>
                <c:pt idx="55">
                  <c:v>2.6207468549098252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81-482A-818E-B23CF91D7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97792"/>
        <c:axId val="78107776"/>
      </c:scatterChart>
      <c:valAx>
        <c:axId val="78097792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78107776"/>
        <c:crosses val="autoZero"/>
        <c:crossBetween val="midCat"/>
        <c:majorUnit val="10"/>
        <c:minorUnit val="5"/>
      </c:valAx>
      <c:valAx>
        <c:axId val="78107776"/>
        <c:scaling>
          <c:orientation val="minMax"/>
          <c:min val="2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м/с</a:t>
                </a:r>
              </a:p>
            </c:rich>
          </c:tx>
          <c:layout>
            <c:manualLayout>
              <c:xMode val="edge"/>
              <c:yMode val="edge"/>
              <c:x val="5.2616319444444441E-2"/>
              <c:y val="3.3824999999999994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78097792"/>
        <c:crosses val="autoZero"/>
        <c:crossBetween val="midCat"/>
        <c:majorUnit val="0.4"/>
      </c:valAx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 sz="900" b="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июль-сентябрь</a:t>
            </a:r>
          </a:p>
        </c:rich>
      </c:tx>
      <c:layout>
        <c:manualLayout>
          <c:xMode val="edge"/>
          <c:yMode val="edge"/>
          <c:x val="0.32218448596150812"/>
          <c:y val="2.67253192728692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164270833333333"/>
          <c:y val="0.14668412440278381"/>
          <c:w val="0.83265249221175153"/>
          <c:h val="0.72222082851009384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Ветер!$A$72:$A$127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Ветер!$AQ$73:$AQ$128</c:f>
              <c:numCache>
                <c:formatCode>0.0</c:formatCode>
                <c:ptCount val="56"/>
                <c:pt idx="0">
                  <c:v>4.6140905017921154</c:v>
                </c:pt>
                <c:pt idx="1">
                  <c:v>4.1285618279569896</c:v>
                </c:pt>
                <c:pt idx="2">
                  <c:v>5.0317428315412185</c:v>
                </c:pt>
                <c:pt idx="3">
                  <c:v>4.9344982078853041</c:v>
                </c:pt>
                <c:pt idx="4">
                  <c:v>4.6140905017921154</c:v>
                </c:pt>
                <c:pt idx="5">
                  <c:v>4.6648969534050178</c:v>
                </c:pt>
                <c:pt idx="6">
                  <c:v>4.1237679211469533</c:v>
                </c:pt>
                <c:pt idx="7">
                  <c:v>4.1312275985663076</c:v>
                </c:pt>
                <c:pt idx="8">
                  <c:v>3.7408154121863793</c:v>
                </c:pt>
                <c:pt idx="9">
                  <c:v>4.1427643369175629</c:v>
                </c:pt>
                <c:pt idx="10">
                  <c:v>4.3848118279569901</c:v>
                </c:pt>
                <c:pt idx="11">
                  <c:v>4.3426075268817206</c:v>
                </c:pt>
                <c:pt idx="12">
                  <c:v>4.2148073476702512</c:v>
                </c:pt>
                <c:pt idx="13">
                  <c:v>3.9021057347670252</c:v>
                </c:pt>
                <c:pt idx="14">
                  <c:v>4.8151209677419349</c:v>
                </c:pt>
                <c:pt idx="15">
                  <c:v>3.7795698924731185</c:v>
                </c:pt>
                <c:pt idx="16">
                  <c:v>3.630712365591398</c:v>
                </c:pt>
                <c:pt idx="17">
                  <c:v>4.2395609318996419</c:v>
                </c:pt>
                <c:pt idx="18">
                  <c:v>3.8505555555555553</c:v>
                </c:pt>
                <c:pt idx="19">
                  <c:v>4.0481541218637993</c:v>
                </c:pt>
                <c:pt idx="20">
                  <c:v>3.8573118279569893</c:v>
                </c:pt>
                <c:pt idx="21">
                  <c:v>3.6788620071684588</c:v>
                </c:pt>
                <c:pt idx="22">
                  <c:v>3.7730734767025091</c:v>
                </c:pt>
                <c:pt idx="23">
                  <c:v>3.7741129032258063</c:v>
                </c:pt>
                <c:pt idx="24">
                  <c:v>3.7538550378335329</c:v>
                </c:pt>
                <c:pt idx="25">
                  <c:v>3.6985931899641575</c:v>
                </c:pt>
                <c:pt idx="26">
                  <c:v>3.9140949820788529</c:v>
                </c:pt>
                <c:pt idx="27">
                  <c:v>3.5824193548387093</c:v>
                </c:pt>
                <c:pt idx="28">
                  <c:v>3.6410080645161287</c:v>
                </c:pt>
                <c:pt idx="29">
                  <c:v>3.9573207885304664</c:v>
                </c:pt>
                <c:pt idx="30">
                  <c:v>3.4447491039426521</c:v>
                </c:pt>
                <c:pt idx="31">
                  <c:v>3.6852598566308239</c:v>
                </c:pt>
                <c:pt idx="32">
                  <c:v>3.834670698924731</c:v>
                </c:pt>
                <c:pt idx="33">
                  <c:v>4.0977060931899638</c:v>
                </c:pt>
                <c:pt idx="34">
                  <c:v>3.576451612903226</c:v>
                </c:pt>
                <c:pt idx="35">
                  <c:v>3.722625448028674</c:v>
                </c:pt>
                <c:pt idx="36">
                  <c:v>3.4941129032258069</c:v>
                </c:pt>
                <c:pt idx="37">
                  <c:v>3.2280555555555552</c:v>
                </c:pt>
                <c:pt idx="38">
                  <c:v>3.1653673835125447</c:v>
                </c:pt>
                <c:pt idx="39">
                  <c:v>3.09326164874552</c:v>
                </c:pt>
                <c:pt idx="40">
                  <c:v>3.257231182795699</c:v>
                </c:pt>
                <c:pt idx="41">
                  <c:v>3.2558870967741935</c:v>
                </c:pt>
                <c:pt idx="42">
                  <c:v>3.3633870967741935</c:v>
                </c:pt>
                <c:pt idx="43">
                  <c:v>2.984175627240143</c:v>
                </c:pt>
                <c:pt idx="44">
                  <c:v>3.1340232974910394</c:v>
                </c:pt>
                <c:pt idx="45">
                  <c:v>3.3864695340501787</c:v>
                </c:pt>
                <c:pt idx="46">
                  <c:v>3.1287813620071687</c:v>
                </c:pt>
                <c:pt idx="47">
                  <c:v>3.3743637992831537</c:v>
                </c:pt>
                <c:pt idx="48">
                  <c:v>3.6116935483870964</c:v>
                </c:pt>
                <c:pt idx="49">
                  <c:v>3.4931630824372761</c:v>
                </c:pt>
                <c:pt idx="50">
                  <c:v>3.4309498207885305</c:v>
                </c:pt>
                <c:pt idx="51">
                  <c:v>3.7277956989247314</c:v>
                </c:pt>
                <c:pt idx="52">
                  <c:v>3.3423028673835127</c:v>
                </c:pt>
                <c:pt idx="53">
                  <c:v>3.3841532258064517</c:v>
                </c:pt>
                <c:pt idx="54">
                  <c:v>3.1882258064516127</c:v>
                </c:pt>
                <c:pt idx="55">
                  <c:v>2.2778369175627238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997-40D0-98A0-44561A392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36832"/>
        <c:axId val="78138368"/>
      </c:scatterChart>
      <c:valAx>
        <c:axId val="78136832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78138368"/>
        <c:crosses val="autoZero"/>
        <c:crossBetween val="midCat"/>
        <c:majorUnit val="10"/>
        <c:minorUnit val="5"/>
      </c:valAx>
      <c:valAx>
        <c:axId val="78138368"/>
        <c:scaling>
          <c:orientation val="minMax"/>
          <c:min val="2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м/с</a:t>
                </a:r>
              </a:p>
            </c:rich>
          </c:tx>
          <c:layout>
            <c:manualLayout>
              <c:xMode val="edge"/>
              <c:yMode val="edge"/>
              <c:x val="9.9894791666666663E-2"/>
              <c:y val="3.7749999999999971E-2"/>
            </c:manualLayout>
          </c:layout>
          <c:overlay val="0"/>
          <c:spPr>
            <a:solidFill>
              <a:schemeClr val="lt1"/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c:spPr>
        </c:title>
        <c:numFmt formatCode="0.0" sourceLinked="1"/>
        <c:majorTickMark val="out"/>
        <c:minorTickMark val="none"/>
        <c:tickLblPos val="nextTo"/>
        <c:crossAx val="78136832"/>
        <c:crosses val="autoZero"/>
        <c:crossBetween val="midCat"/>
        <c:majorUnit val="1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 sz="900" b="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/>
              <a:t>ноябрь-декабрь</a:t>
            </a:r>
          </a:p>
        </c:rich>
      </c:tx>
      <c:layout>
        <c:manualLayout>
          <c:xMode val="edge"/>
          <c:yMode val="edge"/>
          <c:x val="0.32705978628892046"/>
          <c:y val="2.44980031233989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041977000785854"/>
          <c:y val="0.13898006518397804"/>
          <c:w val="0.80056666666666665"/>
          <c:h val="0.72952154061735086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Ветер!$A$72:$A$127</c:f>
              <c:numCache>
                <c:formatCode>General</c:formatCode>
                <c:ptCount val="56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  <c:pt idx="55">
                  <c:v>2021</c:v>
                </c:pt>
              </c:numCache>
            </c:numRef>
          </c:xVal>
          <c:yVal>
            <c:numRef>
              <c:f>Ветер!$AU$73:$AU$128</c:f>
              <c:numCache>
                <c:formatCode>0.0</c:formatCode>
                <c:ptCount val="56"/>
                <c:pt idx="0">
                  <c:v>4.2224865591397851</c:v>
                </c:pt>
                <c:pt idx="1">
                  <c:v>3.9151008064516128</c:v>
                </c:pt>
                <c:pt idx="2">
                  <c:v>4.1105358742959552</c:v>
                </c:pt>
                <c:pt idx="3">
                  <c:v>4.4619758064516128</c:v>
                </c:pt>
                <c:pt idx="4">
                  <c:v>3.9449508768561188</c:v>
                </c:pt>
                <c:pt idx="5">
                  <c:v>3.9151008064516128</c:v>
                </c:pt>
                <c:pt idx="6">
                  <c:v>3.6805533154121868</c:v>
                </c:pt>
                <c:pt idx="7">
                  <c:v>3.6209918234767029</c:v>
                </c:pt>
                <c:pt idx="8">
                  <c:v>3.2061995967741934</c:v>
                </c:pt>
                <c:pt idx="9">
                  <c:v>3.5363816084229391</c:v>
                </c:pt>
                <c:pt idx="10">
                  <c:v>3.9795665322580644</c:v>
                </c:pt>
                <c:pt idx="11">
                  <c:v>3.7325033602150537</c:v>
                </c:pt>
                <c:pt idx="12">
                  <c:v>3.5540087365591395</c:v>
                </c:pt>
                <c:pt idx="13">
                  <c:v>3.9102794578853044</c:v>
                </c:pt>
                <c:pt idx="14">
                  <c:v>3.3865709005376345</c:v>
                </c:pt>
                <c:pt idx="15">
                  <c:v>4.0287724014336916</c:v>
                </c:pt>
                <c:pt idx="16">
                  <c:v>3.6520446908602153</c:v>
                </c:pt>
                <c:pt idx="17">
                  <c:v>3.4745273297491042</c:v>
                </c:pt>
                <c:pt idx="18">
                  <c:v>4.1416761872759853</c:v>
                </c:pt>
                <c:pt idx="19">
                  <c:v>3.6495133288530459</c:v>
                </c:pt>
                <c:pt idx="20">
                  <c:v>4.0236882093787338</c:v>
                </c:pt>
                <c:pt idx="21">
                  <c:v>3.9339411589008364</c:v>
                </c:pt>
                <c:pt idx="22">
                  <c:v>3.6791562126642772</c:v>
                </c:pt>
                <c:pt idx="23">
                  <c:v>3.6697836394862602</c:v>
                </c:pt>
                <c:pt idx="24">
                  <c:v>3.9925156810035842</c:v>
                </c:pt>
                <c:pt idx="25">
                  <c:v>3.7124158701712462</c:v>
                </c:pt>
                <c:pt idx="26">
                  <c:v>3.6623073476702506</c:v>
                </c:pt>
                <c:pt idx="27">
                  <c:v>3.9375313620071686</c:v>
                </c:pt>
                <c:pt idx="28">
                  <c:v>3.5180639560931901</c:v>
                </c:pt>
                <c:pt idx="29">
                  <c:v>3.5113394190561529</c:v>
                </c:pt>
                <c:pt idx="30">
                  <c:v>3.8177333482676223</c:v>
                </c:pt>
                <c:pt idx="31">
                  <c:v>3.6134681152927124</c:v>
                </c:pt>
                <c:pt idx="32">
                  <c:v>3.3805703031660692</c:v>
                </c:pt>
                <c:pt idx="33">
                  <c:v>3.3399111409796896</c:v>
                </c:pt>
                <c:pt idx="34">
                  <c:v>3.4478501024065542</c:v>
                </c:pt>
                <c:pt idx="35">
                  <c:v>3.5363554734169655</c:v>
                </c:pt>
                <c:pt idx="36">
                  <c:v>3.1739986559139788</c:v>
                </c:pt>
                <c:pt idx="37">
                  <c:v>3.5025556302270009</c:v>
                </c:pt>
                <c:pt idx="38">
                  <c:v>3.2212345056750298</c:v>
                </c:pt>
                <c:pt idx="39">
                  <c:v>3.3901797715053763</c:v>
                </c:pt>
                <c:pt idx="40">
                  <c:v>2.9336665546594984</c:v>
                </c:pt>
                <c:pt idx="41">
                  <c:v>2.9338381123058541</c:v>
                </c:pt>
                <c:pt idx="42">
                  <c:v>3.6524158079450415</c:v>
                </c:pt>
                <c:pt idx="43">
                  <c:v>3.133915023894863</c:v>
                </c:pt>
                <c:pt idx="44">
                  <c:v>3.218440300179211</c:v>
                </c:pt>
                <c:pt idx="45">
                  <c:v>2.906185595878136</c:v>
                </c:pt>
                <c:pt idx="46">
                  <c:v>3.3178666367980885</c:v>
                </c:pt>
                <c:pt idx="47">
                  <c:v>2.7737718413978492</c:v>
                </c:pt>
                <c:pt idx="48">
                  <c:v>3.1553942652329745</c:v>
                </c:pt>
                <c:pt idx="49">
                  <c:v>2.6893904943249702</c:v>
                </c:pt>
                <c:pt idx="50">
                  <c:v>3.2290830346475508</c:v>
                </c:pt>
                <c:pt idx="51">
                  <c:v>3.4423952732974907</c:v>
                </c:pt>
                <c:pt idx="52">
                  <c:v>3.5249378360215053</c:v>
                </c:pt>
                <c:pt idx="53">
                  <c:v>3.2168436379928314</c:v>
                </c:pt>
                <c:pt idx="54">
                  <c:v>3.3280488351254478</c:v>
                </c:pt>
                <c:pt idx="55">
                  <c:v>3.3710631080389142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135-48C2-88C1-9267E0841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71520"/>
        <c:axId val="78173312"/>
      </c:scatterChart>
      <c:valAx>
        <c:axId val="78171520"/>
        <c:scaling>
          <c:orientation val="minMax"/>
          <c:max val="2020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78173312"/>
        <c:crosses val="autoZero"/>
        <c:crossBetween val="midCat"/>
        <c:majorUnit val="10"/>
        <c:minorUnit val="5"/>
      </c:valAx>
      <c:valAx>
        <c:axId val="78173312"/>
        <c:scaling>
          <c:orientation val="minMax"/>
          <c:min val="2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м/с</a:t>
                </a:r>
              </a:p>
            </c:rich>
          </c:tx>
          <c:layout>
            <c:manualLayout>
              <c:xMode val="edge"/>
              <c:yMode val="edge"/>
              <c:x val="7.4965277777777783E-2"/>
              <c:y val="3.7829629629629644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78171520"/>
        <c:crosses val="autoZero"/>
        <c:crossBetween val="midCat"/>
        <c:majorUnit val="0.8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chemeClr val="lt1"/>
    </a:solidFill>
    <a:ln w="19050" cap="flat" cmpd="sng" algn="ctr">
      <a:noFill/>
      <a:prstDash val="solid"/>
    </a:ln>
    <a:effectLst/>
  </c:spPr>
  <c:txPr>
    <a:bodyPr/>
    <a:lstStyle/>
    <a:p>
      <a:pPr>
        <a:defRPr sz="90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ru-RU" sz="1100" dirty="0"/>
              <a:t>2000-1500 м</a:t>
            </a:r>
            <a:r>
              <a:rPr lang="ru-RU" sz="1100" baseline="30000" dirty="0"/>
              <a:t>3/</a:t>
            </a:r>
            <a:r>
              <a:rPr lang="ru-RU" sz="1100" dirty="0"/>
              <a:t>с</a:t>
            </a:r>
            <a:endParaRPr lang="en-US" sz="11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086222222222222"/>
          <c:y val="0.1318212962962963"/>
          <c:w val="0.81824833333333336"/>
          <c:h val="0.7389444444444444"/>
        </c:manualLayout>
      </c:layout>
      <c:scatterChart>
        <c:scatterStyle val="lineMarker"/>
        <c:varyColors val="0"/>
        <c:ser>
          <c:idx val="0"/>
          <c:order val="0"/>
          <c:tx>
            <c:strRef>
              <c:f>'спад по градациям Мостовой'!$K$1</c:f>
              <c:strCache>
                <c:ptCount val="1"/>
                <c:pt idx="0">
                  <c:v>1991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Мостовой'!$K$2:$K$213</c:f>
              <c:numCache>
                <c:formatCode>General</c:formatCode>
                <c:ptCount val="212"/>
                <c:pt idx="0">
                  <c:v>1960</c:v>
                </c:pt>
                <c:pt idx="1">
                  <c:v>1910</c:v>
                </c:pt>
                <c:pt idx="2">
                  <c:v>1850</c:v>
                </c:pt>
                <c:pt idx="3">
                  <c:v>1930</c:v>
                </c:pt>
                <c:pt idx="4">
                  <c:v>1980</c:v>
                </c:pt>
                <c:pt idx="5">
                  <c:v>1990</c:v>
                </c:pt>
                <c:pt idx="6">
                  <c:v>1930</c:v>
                </c:pt>
                <c:pt idx="7">
                  <c:v>1840</c:v>
                </c:pt>
                <c:pt idx="8">
                  <c:v>1770</c:v>
                </c:pt>
                <c:pt idx="9">
                  <c:v>1720</c:v>
                </c:pt>
                <c:pt idx="10">
                  <c:v>1680</c:v>
                </c:pt>
                <c:pt idx="11">
                  <c:v>1620</c:v>
                </c:pt>
                <c:pt idx="12">
                  <c:v>1580</c:v>
                </c:pt>
                <c:pt idx="13">
                  <c:v>1540</c:v>
                </c:pt>
                <c:pt idx="14">
                  <c:v>1520</c:v>
                </c:pt>
                <c:pt idx="15">
                  <c:v>1460</c:v>
                </c:pt>
                <c:pt idx="16">
                  <c:v>1430</c:v>
                </c:pt>
                <c:pt idx="17">
                  <c:v>1390</c:v>
                </c:pt>
                <c:pt idx="18">
                  <c:v>1360</c:v>
                </c:pt>
                <c:pt idx="19">
                  <c:v>1320</c:v>
                </c:pt>
                <c:pt idx="20">
                  <c:v>1280</c:v>
                </c:pt>
                <c:pt idx="21">
                  <c:v>1230</c:v>
                </c:pt>
                <c:pt idx="22">
                  <c:v>1190</c:v>
                </c:pt>
                <c:pt idx="23">
                  <c:v>1150</c:v>
                </c:pt>
                <c:pt idx="24">
                  <c:v>1100</c:v>
                </c:pt>
                <c:pt idx="25">
                  <c:v>1100</c:v>
                </c:pt>
                <c:pt idx="26">
                  <c:v>1020</c:v>
                </c:pt>
                <c:pt idx="27">
                  <c:v>950</c:v>
                </c:pt>
                <c:pt idx="28">
                  <c:v>861</c:v>
                </c:pt>
                <c:pt idx="29">
                  <c:v>793</c:v>
                </c:pt>
                <c:pt idx="30">
                  <c:v>745</c:v>
                </c:pt>
                <c:pt idx="31">
                  <c:v>704</c:v>
                </c:pt>
                <c:pt idx="32">
                  <c:v>637</c:v>
                </c:pt>
                <c:pt idx="33">
                  <c:v>595</c:v>
                </c:pt>
                <c:pt idx="34">
                  <c:v>539</c:v>
                </c:pt>
                <c:pt idx="35">
                  <c:v>458</c:v>
                </c:pt>
                <c:pt idx="36">
                  <c:v>400</c:v>
                </c:pt>
                <c:pt idx="37">
                  <c:v>396</c:v>
                </c:pt>
                <c:pt idx="38">
                  <c:v>392</c:v>
                </c:pt>
                <c:pt idx="39">
                  <c:v>388</c:v>
                </c:pt>
                <c:pt idx="40">
                  <c:v>384</c:v>
                </c:pt>
                <c:pt idx="41">
                  <c:v>381</c:v>
                </c:pt>
                <c:pt idx="42">
                  <c:v>377</c:v>
                </c:pt>
                <c:pt idx="43">
                  <c:v>373</c:v>
                </c:pt>
                <c:pt idx="44">
                  <c:v>369</c:v>
                </c:pt>
                <c:pt idx="45">
                  <c:v>365</c:v>
                </c:pt>
                <c:pt idx="46">
                  <c:v>361</c:v>
                </c:pt>
                <c:pt idx="47">
                  <c:v>357</c:v>
                </c:pt>
                <c:pt idx="48">
                  <c:v>353</c:v>
                </c:pt>
                <c:pt idx="49">
                  <c:v>350</c:v>
                </c:pt>
                <c:pt idx="50">
                  <c:v>346</c:v>
                </c:pt>
                <c:pt idx="51">
                  <c:v>342</c:v>
                </c:pt>
                <c:pt idx="52">
                  <c:v>338</c:v>
                </c:pt>
                <c:pt idx="53">
                  <c:v>334</c:v>
                </c:pt>
                <c:pt idx="54">
                  <c:v>330</c:v>
                </c:pt>
                <c:pt idx="55">
                  <c:v>326</c:v>
                </c:pt>
                <c:pt idx="56">
                  <c:v>322</c:v>
                </c:pt>
                <c:pt idx="57">
                  <c:v>318</c:v>
                </c:pt>
                <c:pt idx="58">
                  <c:v>315</c:v>
                </c:pt>
                <c:pt idx="59">
                  <c:v>311</c:v>
                </c:pt>
                <c:pt idx="60">
                  <c:v>307</c:v>
                </c:pt>
                <c:pt idx="61">
                  <c:v>303</c:v>
                </c:pt>
                <c:pt idx="62">
                  <c:v>299</c:v>
                </c:pt>
                <c:pt idx="63">
                  <c:v>295</c:v>
                </c:pt>
                <c:pt idx="64">
                  <c:v>291</c:v>
                </c:pt>
                <c:pt idx="65">
                  <c:v>287</c:v>
                </c:pt>
                <c:pt idx="66">
                  <c:v>284</c:v>
                </c:pt>
                <c:pt idx="67">
                  <c:v>280</c:v>
                </c:pt>
                <c:pt idx="68">
                  <c:v>276</c:v>
                </c:pt>
                <c:pt idx="69">
                  <c:v>272</c:v>
                </c:pt>
                <c:pt idx="70">
                  <c:v>268</c:v>
                </c:pt>
                <c:pt idx="71">
                  <c:v>266</c:v>
                </c:pt>
                <c:pt idx="72">
                  <c:v>265</c:v>
                </c:pt>
                <c:pt idx="73">
                  <c:v>263</c:v>
                </c:pt>
                <c:pt idx="74">
                  <c:v>262</c:v>
                </c:pt>
                <c:pt idx="75">
                  <c:v>260</c:v>
                </c:pt>
                <c:pt idx="76">
                  <c:v>259</c:v>
                </c:pt>
                <c:pt idx="77">
                  <c:v>257</c:v>
                </c:pt>
                <c:pt idx="78">
                  <c:v>256</c:v>
                </c:pt>
                <c:pt idx="79">
                  <c:v>254</c:v>
                </c:pt>
                <c:pt idx="80">
                  <c:v>255</c:v>
                </c:pt>
                <c:pt idx="81">
                  <c:v>256</c:v>
                </c:pt>
                <c:pt idx="82">
                  <c:v>257</c:v>
                </c:pt>
                <c:pt idx="83">
                  <c:v>259</c:v>
                </c:pt>
                <c:pt idx="84">
                  <c:v>260</c:v>
                </c:pt>
                <c:pt idx="85">
                  <c:v>261</c:v>
                </c:pt>
                <c:pt idx="86">
                  <c:v>262</c:v>
                </c:pt>
                <c:pt idx="87">
                  <c:v>263</c:v>
                </c:pt>
                <c:pt idx="88">
                  <c:v>264</c:v>
                </c:pt>
                <c:pt idx="89">
                  <c:v>265</c:v>
                </c:pt>
                <c:pt idx="90">
                  <c:v>267</c:v>
                </c:pt>
                <c:pt idx="91">
                  <c:v>268</c:v>
                </c:pt>
                <c:pt idx="92">
                  <c:v>270</c:v>
                </c:pt>
                <c:pt idx="93">
                  <c:v>271</c:v>
                </c:pt>
                <c:pt idx="94">
                  <c:v>272</c:v>
                </c:pt>
                <c:pt idx="95">
                  <c:v>273</c:v>
                </c:pt>
                <c:pt idx="96">
                  <c:v>275</c:v>
                </c:pt>
                <c:pt idx="97">
                  <c:v>276</c:v>
                </c:pt>
                <c:pt idx="98">
                  <c:v>277</c:v>
                </c:pt>
                <c:pt idx="99">
                  <c:v>278</c:v>
                </c:pt>
                <c:pt idx="100">
                  <c:v>259</c:v>
                </c:pt>
                <c:pt idx="101">
                  <c:v>241</c:v>
                </c:pt>
                <c:pt idx="102">
                  <c:v>222</c:v>
                </c:pt>
                <c:pt idx="103">
                  <c:v>203</c:v>
                </c:pt>
                <c:pt idx="104">
                  <c:v>185</c:v>
                </c:pt>
                <c:pt idx="105">
                  <c:v>168</c:v>
                </c:pt>
                <c:pt idx="106">
                  <c:v>147</c:v>
                </c:pt>
                <c:pt idx="107">
                  <c:v>129</c:v>
                </c:pt>
                <c:pt idx="108">
                  <c:v>116</c:v>
                </c:pt>
                <c:pt idx="109">
                  <c:v>113</c:v>
                </c:pt>
                <c:pt idx="110">
                  <c:v>115</c:v>
                </c:pt>
                <c:pt idx="111">
                  <c:v>119</c:v>
                </c:pt>
                <c:pt idx="112">
                  <c:v>120</c:v>
                </c:pt>
                <c:pt idx="113">
                  <c:v>123</c:v>
                </c:pt>
                <c:pt idx="114">
                  <c:v>125</c:v>
                </c:pt>
                <c:pt idx="115">
                  <c:v>128</c:v>
                </c:pt>
                <c:pt idx="116">
                  <c:v>130</c:v>
                </c:pt>
                <c:pt idx="117">
                  <c:v>133</c:v>
                </c:pt>
                <c:pt idx="118">
                  <c:v>135</c:v>
                </c:pt>
                <c:pt idx="119">
                  <c:v>138</c:v>
                </c:pt>
                <c:pt idx="120">
                  <c:v>140</c:v>
                </c:pt>
                <c:pt idx="121">
                  <c:v>138</c:v>
                </c:pt>
                <c:pt idx="122">
                  <c:v>135</c:v>
                </c:pt>
                <c:pt idx="123">
                  <c:v>133</c:v>
                </c:pt>
                <c:pt idx="124">
                  <c:v>131</c:v>
                </c:pt>
                <c:pt idx="125">
                  <c:v>128</c:v>
                </c:pt>
                <c:pt idx="126">
                  <c:v>126</c:v>
                </c:pt>
                <c:pt idx="127">
                  <c:v>124</c:v>
                </c:pt>
                <c:pt idx="128">
                  <c:v>121</c:v>
                </c:pt>
                <c:pt idx="129">
                  <c:v>113</c:v>
                </c:pt>
                <c:pt idx="130">
                  <c:v>130</c:v>
                </c:pt>
                <c:pt idx="131">
                  <c:v>121</c:v>
                </c:pt>
                <c:pt idx="132">
                  <c:v>122</c:v>
                </c:pt>
                <c:pt idx="133">
                  <c:v>123</c:v>
                </c:pt>
                <c:pt idx="134">
                  <c:v>124</c:v>
                </c:pt>
                <c:pt idx="135">
                  <c:v>125</c:v>
                </c:pt>
                <c:pt idx="136">
                  <c:v>137</c:v>
                </c:pt>
                <c:pt idx="137">
                  <c:v>128</c:v>
                </c:pt>
                <c:pt idx="138">
                  <c:v>128</c:v>
                </c:pt>
                <c:pt idx="139">
                  <c:v>130</c:v>
                </c:pt>
                <c:pt idx="140">
                  <c:v>131</c:v>
                </c:pt>
                <c:pt idx="141">
                  <c:v>132</c:v>
                </c:pt>
                <c:pt idx="142">
                  <c:v>133</c:v>
                </c:pt>
                <c:pt idx="143">
                  <c:v>134</c:v>
                </c:pt>
                <c:pt idx="144">
                  <c:v>138</c:v>
                </c:pt>
                <c:pt idx="145">
                  <c:v>137</c:v>
                </c:pt>
                <c:pt idx="146">
                  <c:v>139</c:v>
                </c:pt>
                <c:pt idx="147">
                  <c:v>148</c:v>
                </c:pt>
                <c:pt idx="148">
                  <c:v>141</c:v>
                </c:pt>
                <c:pt idx="149">
                  <c:v>143</c:v>
                </c:pt>
                <c:pt idx="150">
                  <c:v>144</c:v>
                </c:pt>
                <c:pt idx="151">
                  <c:v>147</c:v>
                </c:pt>
                <c:pt idx="152">
                  <c:v>148</c:v>
                </c:pt>
                <c:pt idx="153">
                  <c:v>150</c:v>
                </c:pt>
                <c:pt idx="154">
                  <c:v>151</c:v>
                </c:pt>
                <c:pt idx="155">
                  <c:v>153</c:v>
                </c:pt>
                <c:pt idx="156">
                  <c:v>154</c:v>
                </c:pt>
                <c:pt idx="157">
                  <c:v>156</c:v>
                </c:pt>
                <c:pt idx="158">
                  <c:v>158</c:v>
                </c:pt>
                <c:pt idx="159">
                  <c:v>160</c:v>
                </c:pt>
                <c:pt idx="160">
                  <c:v>162</c:v>
                </c:pt>
                <c:pt idx="161">
                  <c:v>164</c:v>
                </c:pt>
                <c:pt idx="162">
                  <c:v>165</c:v>
                </c:pt>
                <c:pt idx="163">
                  <c:v>187</c:v>
                </c:pt>
                <c:pt idx="164">
                  <c:v>169</c:v>
                </c:pt>
                <c:pt idx="165">
                  <c:v>171</c:v>
                </c:pt>
                <c:pt idx="166">
                  <c:v>173</c:v>
                </c:pt>
                <c:pt idx="167">
                  <c:v>173</c:v>
                </c:pt>
                <c:pt idx="168">
                  <c:v>176</c:v>
                </c:pt>
                <c:pt idx="169">
                  <c:v>177</c:v>
                </c:pt>
                <c:pt idx="170">
                  <c:v>178</c:v>
                </c:pt>
                <c:pt idx="171">
                  <c:v>178</c:v>
                </c:pt>
                <c:pt idx="172">
                  <c:v>180</c:v>
                </c:pt>
                <c:pt idx="173">
                  <c:v>181</c:v>
                </c:pt>
                <c:pt idx="174">
                  <c:v>183</c:v>
                </c:pt>
                <c:pt idx="175">
                  <c:v>184</c:v>
                </c:pt>
                <c:pt idx="176">
                  <c:v>185</c:v>
                </c:pt>
                <c:pt idx="177">
                  <c:v>186</c:v>
                </c:pt>
                <c:pt idx="178">
                  <c:v>187</c:v>
                </c:pt>
                <c:pt idx="179">
                  <c:v>188</c:v>
                </c:pt>
                <c:pt idx="180">
                  <c:v>189</c:v>
                </c:pt>
                <c:pt idx="181">
                  <c:v>205</c:v>
                </c:pt>
                <c:pt idx="182">
                  <c:v>221</c:v>
                </c:pt>
                <c:pt idx="183">
                  <c:v>237</c:v>
                </c:pt>
                <c:pt idx="184">
                  <c:v>253</c:v>
                </c:pt>
                <c:pt idx="185">
                  <c:v>268</c:v>
                </c:pt>
                <c:pt idx="186">
                  <c:v>295</c:v>
                </c:pt>
                <c:pt idx="187">
                  <c:v>301</c:v>
                </c:pt>
                <c:pt idx="188">
                  <c:v>317</c:v>
                </c:pt>
                <c:pt idx="189">
                  <c:v>333</c:v>
                </c:pt>
                <c:pt idx="190">
                  <c:v>355</c:v>
                </c:pt>
                <c:pt idx="191">
                  <c:v>377</c:v>
                </c:pt>
                <c:pt idx="192">
                  <c:v>410</c:v>
                </c:pt>
                <c:pt idx="193">
                  <c:v>418</c:v>
                </c:pt>
                <c:pt idx="194">
                  <c:v>443</c:v>
                </c:pt>
                <c:pt idx="195">
                  <c:v>486</c:v>
                </c:pt>
                <c:pt idx="196">
                  <c:v>517</c:v>
                </c:pt>
                <c:pt idx="197">
                  <c:v>543</c:v>
                </c:pt>
                <c:pt idx="198">
                  <c:v>572</c:v>
                </c:pt>
                <c:pt idx="199">
                  <c:v>583</c:v>
                </c:pt>
                <c:pt idx="200">
                  <c:v>602</c:v>
                </c:pt>
                <c:pt idx="201">
                  <c:v>683</c:v>
                </c:pt>
                <c:pt idx="202">
                  <c:v>783</c:v>
                </c:pt>
                <c:pt idx="203">
                  <c:v>840</c:v>
                </c:pt>
                <c:pt idx="204">
                  <c:v>950</c:v>
                </c:pt>
                <c:pt idx="205">
                  <c:v>1090</c:v>
                </c:pt>
                <c:pt idx="206">
                  <c:v>1250</c:v>
                </c:pt>
                <c:pt idx="207">
                  <c:v>1560</c:v>
                </c:pt>
                <c:pt idx="208">
                  <c:v>1510</c:v>
                </c:pt>
                <c:pt idx="209">
                  <c:v>1410</c:v>
                </c:pt>
                <c:pt idx="210">
                  <c:v>1220</c:v>
                </c:pt>
                <c:pt idx="211">
                  <c:v>1070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F22-497B-9BC7-E557052BDCD2}"/>
            </c:ext>
          </c:extLst>
        </c:ser>
        <c:ser>
          <c:idx val="1"/>
          <c:order val="1"/>
          <c:tx>
            <c:strRef>
              <c:f>'спад по градациям Мостовой'!$L$1</c:f>
              <c:strCache>
                <c:ptCount val="1"/>
                <c:pt idx="0">
                  <c:v>1964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Мостовой'!$L$2:$L$213</c:f>
              <c:numCache>
                <c:formatCode>General</c:formatCode>
                <c:ptCount val="212"/>
                <c:pt idx="0">
                  <c:v>1950</c:v>
                </c:pt>
                <c:pt idx="1">
                  <c:v>1920</c:v>
                </c:pt>
                <c:pt idx="2">
                  <c:v>1860</c:v>
                </c:pt>
                <c:pt idx="3">
                  <c:v>1830</c:v>
                </c:pt>
                <c:pt idx="4">
                  <c:v>1800</c:v>
                </c:pt>
                <c:pt idx="5">
                  <c:v>1750</c:v>
                </c:pt>
                <c:pt idx="6">
                  <c:v>1710</c:v>
                </c:pt>
                <c:pt idx="7">
                  <c:v>1690</c:v>
                </c:pt>
                <c:pt idx="8">
                  <c:v>1640</c:v>
                </c:pt>
                <c:pt idx="9">
                  <c:v>1620</c:v>
                </c:pt>
                <c:pt idx="10">
                  <c:v>1600</c:v>
                </c:pt>
                <c:pt idx="11">
                  <c:v>1580</c:v>
                </c:pt>
                <c:pt idx="12">
                  <c:v>1540</c:v>
                </c:pt>
                <c:pt idx="13">
                  <c:v>1500</c:v>
                </c:pt>
                <c:pt idx="14">
                  <c:v>1500</c:v>
                </c:pt>
                <c:pt idx="15">
                  <c:v>1470</c:v>
                </c:pt>
                <c:pt idx="16">
                  <c:v>1420</c:v>
                </c:pt>
                <c:pt idx="17">
                  <c:v>1400</c:v>
                </c:pt>
                <c:pt idx="18">
                  <c:v>1360</c:v>
                </c:pt>
                <c:pt idx="19">
                  <c:v>1170</c:v>
                </c:pt>
                <c:pt idx="20">
                  <c:v>1110</c:v>
                </c:pt>
                <c:pt idx="21">
                  <c:v>1060</c:v>
                </c:pt>
                <c:pt idx="22">
                  <c:v>1000</c:v>
                </c:pt>
                <c:pt idx="23">
                  <c:v>943</c:v>
                </c:pt>
                <c:pt idx="24">
                  <c:v>886</c:v>
                </c:pt>
                <c:pt idx="25">
                  <c:v>829</c:v>
                </c:pt>
                <c:pt idx="26">
                  <c:v>772</c:v>
                </c:pt>
                <c:pt idx="27">
                  <c:v>716</c:v>
                </c:pt>
                <c:pt idx="28">
                  <c:v>659</c:v>
                </c:pt>
                <c:pt idx="29">
                  <c:v>602</c:v>
                </c:pt>
                <c:pt idx="30">
                  <c:v>590</c:v>
                </c:pt>
                <c:pt idx="31">
                  <c:v>578</c:v>
                </c:pt>
                <c:pt idx="32">
                  <c:v>566</c:v>
                </c:pt>
                <c:pt idx="33">
                  <c:v>554</c:v>
                </c:pt>
                <c:pt idx="34">
                  <c:v>542</c:v>
                </c:pt>
                <c:pt idx="35">
                  <c:v>529</c:v>
                </c:pt>
                <c:pt idx="36">
                  <c:v>517</c:v>
                </c:pt>
                <c:pt idx="37">
                  <c:v>505</c:v>
                </c:pt>
                <c:pt idx="38">
                  <c:v>493</c:v>
                </c:pt>
                <c:pt idx="39">
                  <c:v>492</c:v>
                </c:pt>
                <c:pt idx="40">
                  <c:v>490</c:v>
                </c:pt>
                <c:pt idx="41">
                  <c:v>488</c:v>
                </c:pt>
                <c:pt idx="42">
                  <c:v>487</c:v>
                </c:pt>
                <c:pt idx="43">
                  <c:v>458</c:v>
                </c:pt>
                <c:pt idx="44">
                  <c:v>430</c:v>
                </c:pt>
                <c:pt idx="45">
                  <c:v>402</c:v>
                </c:pt>
                <c:pt idx="46">
                  <c:v>373</c:v>
                </c:pt>
                <c:pt idx="47">
                  <c:v>361</c:v>
                </c:pt>
                <c:pt idx="48">
                  <c:v>348</c:v>
                </c:pt>
                <c:pt idx="49">
                  <c:v>336</c:v>
                </c:pt>
                <c:pt idx="50">
                  <c:v>324</c:v>
                </c:pt>
                <c:pt idx="51">
                  <c:v>311</c:v>
                </c:pt>
                <c:pt idx="52">
                  <c:v>299</c:v>
                </c:pt>
                <c:pt idx="53">
                  <c:v>286</c:v>
                </c:pt>
                <c:pt idx="54">
                  <c:v>274</c:v>
                </c:pt>
                <c:pt idx="55">
                  <c:v>270</c:v>
                </c:pt>
                <c:pt idx="56">
                  <c:v>267</c:v>
                </c:pt>
                <c:pt idx="57">
                  <c:v>263</c:v>
                </c:pt>
                <c:pt idx="58">
                  <c:v>260</c:v>
                </c:pt>
                <c:pt idx="59">
                  <c:v>256</c:v>
                </c:pt>
                <c:pt idx="60">
                  <c:v>252</c:v>
                </c:pt>
                <c:pt idx="61">
                  <c:v>249</c:v>
                </c:pt>
                <c:pt idx="62">
                  <c:v>245</c:v>
                </c:pt>
                <c:pt idx="63">
                  <c:v>242</c:v>
                </c:pt>
                <c:pt idx="64">
                  <c:v>238</c:v>
                </c:pt>
                <c:pt idx="65">
                  <c:v>235</c:v>
                </c:pt>
                <c:pt idx="66">
                  <c:v>231</c:v>
                </c:pt>
                <c:pt idx="67">
                  <c:v>228</c:v>
                </c:pt>
                <c:pt idx="68">
                  <c:v>225</c:v>
                </c:pt>
                <c:pt idx="69">
                  <c:v>222</c:v>
                </c:pt>
                <c:pt idx="70">
                  <c:v>220</c:v>
                </c:pt>
                <c:pt idx="71">
                  <c:v>217</c:v>
                </c:pt>
                <c:pt idx="72">
                  <c:v>214</c:v>
                </c:pt>
                <c:pt idx="73">
                  <c:v>211</c:v>
                </c:pt>
                <c:pt idx="74">
                  <c:v>208</c:v>
                </c:pt>
                <c:pt idx="75">
                  <c:v>209</c:v>
                </c:pt>
                <c:pt idx="76">
                  <c:v>210</c:v>
                </c:pt>
                <c:pt idx="77">
                  <c:v>211</c:v>
                </c:pt>
                <c:pt idx="78">
                  <c:v>212</c:v>
                </c:pt>
                <c:pt idx="79">
                  <c:v>214</c:v>
                </c:pt>
                <c:pt idx="80">
                  <c:v>215</c:v>
                </c:pt>
                <c:pt idx="81">
                  <c:v>216</c:v>
                </c:pt>
                <c:pt idx="82">
                  <c:v>217</c:v>
                </c:pt>
                <c:pt idx="83">
                  <c:v>218</c:v>
                </c:pt>
                <c:pt idx="84">
                  <c:v>219</c:v>
                </c:pt>
                <c:pt idx="85">
                  <c:v>220</c:v>
                </c:pt>
                <c:pt idx="86">
                  <c:v>221</c:v>
                </c:pt>
                <c:pt idx="87">
                  <c:v>223</c:v>
                </c:pt>
                <c:pt idx="88">
                  <c:v>224</c:v>
                </c:pt>
                <c:pt idx="89">
                  <c:v>225</c:v>
                </c:pt>
                <c:pt idx="90">
                  <c:v>226</c:v>
                </c:pt>
                <c:pt idx="91">
                  <c:v>227</c:v>
                </c:pt>
                <c:pt idx="92">
                  <c:v>221</c:v>
                </c:pt>
                <c:pt idx="93">
                  <c:v>217</c:v>
                </c:pt>
                <c:pt idx="94">
                  <c:v>214</c:v>
                </c:pt>
                <c:pt idx="95">
                  <c:v>211</c:v>
                </c:pt>
                <c:pt idx="96">
                  <c:v>208</c:v>
                </c:pt>
                <c:pt idx="97">
                  <c:v>204</c:v>
                </c:pt>
                <c:pt idx="98">
                  <c:v>201</c:v>
                </c:pt>
                <c:pt idx="99">
                  <c:v>198</c:v>
                </c:pt>
                <c:pt idx="100">
                  <c:v>195</c:v>
                </c:pt>
                <c:pt idx="101">
                  <c:v>191</c:v>
                </c:pt>
                <c:pt idx="102">
                  <c:v>188</c:v>
                </c:pt>
                <c:pt idx="103">
                  <c:v>185</c:v>
                </c:pt>
                <c:pt idx="104">
                  <c:v>182</c:v>
                </c:pt>
                <c:pt idx="105">
                  <c:v>178</c:v>
                </c:pt>
                <c:pt idx="106">
                  <c:v>175</c:v>
                </c:pt>
                <c:pt idx="107">
                  <c:v>172</c:v>
                </c:pt>
                <c:pt idx="108">
                  <c:v>169</c:v>
                </c:pt>
                <c:pt idx="109">
                  <c:v>165</c:v>
                </c:pt>
                <c:pt idx="110">
                  <c:v>162</c:v>
                </c:pt>
                <c:pt idx="111">
                  <c:v>159</c:v>
                </c:pt>
                <c:pt idx="112">
                  <c:v>155</c:v>
                </c:pt>
                <c:pt idx="113">
                  <c:v>152</c:v>
                </c:pt>
                <c:pt idx="114">
                  <c:v>148</c:v>
                </c:pt>
                <c:pt idx="115">
                  <c:v>145</c:v>
                </c:pt>
                <c:pt idx="116">
                  <c:v>142</c:v>
                </c:pt>
                <c:pt idx="117">
                  <c:v>139</c:v>
                </c:pt>
                <c:pt idx="118">
                  <c:v>135</c:v>
                </c:pt>
                <c:pt idx="119">
                  <c:v>132</c:v>
                </c:pt>
                <c:pt idx="120">
                  <c:v>131</c:v>
                </c:pt>
                <c:pt idx="121">
                  <c:v>129</c:v>
                </c:pt>
                <c:pt idx="122">
                  <c:v>128</c:v>
                </c:pt>
                <c:pt idx="123">
                  <c:v>127</c:v>
                </c:pt>
                <c:pt idx="124">
                  <c:v>125</c:v>
                </c:pt>
                <c:pt idx="125">
                  <c:v>124</c:v>
                </c:pt>
                <c:pt idx="126">
                  <c:v>123</c:v>
                </c:pt>
                <c:pt idx="127">
                  <c:v>121</c:v>
                </c:pt>
                <c:pt idx="128">
                  <c:v>120</c:v>
                </c:pt>
                <c:pt idx="129">
                  <c:v>119</c:v>
                </c:pt>
                <c:pt idx="130">
                  <c:v>117</c:v>
                </c:pt>
                <c:pt idx="131">
                  <c:v>116</c:v>
                </c:pt>
                <c:pt idx="132">
                  <c:v>117</c:v>
                </c:pt>
                <c:pt idx="133">
                  <c:v>117</c:v>
                </c:pt>
                <c:pt idx="134">
                  <c:v>118</c:v>
                </c:pt>
                <c:pt idx="135">
                  <c:v>119</c:v>
                </c:pt>
                <c:pt idx="136">
                  <c:v>119</c:v>
                </c:pt>
                <c:pt idx="137">
                  <c:v>120</c:v>
                </c:pt>
                <c:pt idx="138">
                  <c:v>120</c:v>
                </c:pt>
                <c:pt idx="139">
                  <c:v>121</c:v>
                </c:pt>
                <c:pt idx="140">
                  <c:v>122</c:v>
                </c:pt>
                <c:pt idx="141">
                  <c:v>122</c:v>
                </c:pt>
                <c:pt idx="142">
                  <c:v>123</c:v>
                </c:pt>
                <c:pt idx="143">
                  <c:v>121</c:v>
                </c:pt>
                <c:pt idx="144">
                  <c:v>119</c:v>
                </c:pt>
                <c:pt idx="145">
                  <c:v>117</c:v>
                </c:pt>
                <c:pt idx="146">
                  <c:v>116</c:v>
                </c:pt>
                <c:pt idx="147">
                  <c:v>114</c:v>
                </c:pt>
                <c:pt idx="148">
                  <c:v>112</c:v>
                </c:pt>
                <c:pt idx="149">
                  <c:v>110</c:v>
                </c:pt>
                <c:pt idx="150">
                  <c:v>108</c:v>
                </c:pt>
                <c:pt idx="151">
                  <c:v>108</c:v>
                </c:pt>
                <c:pt idx="152">
                  <c:v>109</c:v>
                </c:pt>
                <c:pt idx="153">
                  <c:v>109</c:v>
                </c:pt>
                <c:pt idx="154">
                  <c:v>109</c:v>
                </c:pt>
                <c:pt idx="155">
                  <c:v>109</c:v>
                </c:pt>
                <c:pt idx="156">
                  <c:v>110</c:v>
                </c:pt>
                <c:pt idx="157">
                  <c:v>110</c:v>
                </c:pt>
                <c:pt idx="158">
                  <c:v>110</c:v>
                </c:pt>
                <c:pt idx="159">
                  <c:v>109</c:v>
                </c:pt>
                <c:pt idx="160">
                  <c:v>109</c:v>
                </c:pt>
                <c:pt idx="161">
                  <c:v>109</c:v>
                </c:pt>
                <c:pt idx="162">
                  <c:v>109</c:v>
                </c:pt>
                <c:pt idx="163">
                  <c:v>109</c:v>
                </c:pt>
                <c:pt idx="164">
                  <c:v>108</c:v>
                </c:pt>
                <c:pt idx="165">
                  <c:v>108</c:v>
                </c:pt>
                <c:pt idx="166">
                  <c:v>108</c:v>
                </c:pt>
                <c:pt idx="167">
                  <c:v>112</c:v>
                </c:pt>
                <c:pt idx="168">
                  <c:v>116</c:v>
                </c:pt>
                <c:pt idx="169">
                  <c:v>120</c:v>
                </c:pt>
                <c:pt idx="170">
                  <c:v>124</c:v>
                </c:pt>
                <c:pt idx="171">
                  <c:v>129</c:v>
                </c:pt>
                <c:pt idx="172">
                  <c:v>133</c:v>
                </c:pt>
                <c:pt idx="173">
                  <c:v>137</c:v>
                </c:pt>
                <c:pt idx="174">
                  <c:v>141</c:v>
                </c:pt>
                <c:pt idx="175">
                  <c:v>146</c:v>
                </c:pt>
                <c:pt idx="176">
                  <c:v>152</c:v>
                </c:pt>
                <c:pt idx="177">
                  <c:v>157</c:v>
                </c:pt>
                <c:pt idx="178">
                  <c:v>163</c:v>
                </c:pt>
                <c:pt idx="179">
                  <c:v>168</c:v>
                </c:pt>
                <c:pt idx="180">
                  <c:v>174</c:v>
                </c:pt>
                <c:pt idx="181">
                  <c:v>179</c:v>
                </c:pt>
                <c:pt idx="182">
                  <c:v>185</c:v>
                </c:pt>
                <c:pt idx="183">
                  <c:v>190</c:v>
                </c:pt>
                <c:pt idx="184">
                  <c:v>206</c:v>
                </c:pt>
                <c:pt idx="185">
                  <c:v>222</c:v>
                </c:pt>
                <c:pt idx="186">
                  <c:v>233</c:v>
                </c:pt>
                <c:pt idx="187">
                  <c:v>256</c:v>
                </c:pt>
                <c:pt idx="188">
                  <c:v>270</c:v>
                </c:pt>
                <c:pt idx="189">
                  <c:v>284</c:v>
                </c:pt>
                <c:pt idx="190">
                  <c:v>298</c:v>
                </c:pt>
                <c:pt idx="191">
                  <c:v>312</c:v>
                </c:pt>
                <c:pt idx="192">
                  <c:v>326</c:v>
                </c:pt>
                <c:pt idx="193">
                  <c:v>340</c:v>
                </c:pt>
                <c:pt idx="194">
                  <c:v>373</c:v>
                </c:pt>
                <c:pt idx="195">
                  <c:v>406</c:v>
                </c:pt>
                <c:pt idx="196">
                  <c:v>440</c:v>
                </c:pt>
                <c:pt idx="197">
                  <c:v>473</c:v>
                </c:pt>
                <c:pt idx="198">
                  <c:v>551</c:v>
                </c:pt>
                <c:pt idx="199">
                  <c:v>630</c:v>
                </c:pt>
                <c:pt idx="200">
                  <c:v>708</c:v>
                </c:pt>
                <c:pt idx="201">
                  <c:v>788</c:v>
                </c:pt>
                <c:pt idx="202">
                  <c:v>871</c:v>
                </c:pt>
                <c:pt idx="203">
                  <c:v>952</c:v>
                </c:pt>
                <c:pt idx="204">
                  <c:v>994</c:v>
                </c:pt>
                <c:pt idx="205">
                  <c:v>1070</c:v>
                </c:pt>
                <c:pt idx="206">
                  <c:v>1180</c:v>
                </c:pt>
                <c:pt idx="207">
                  <c:v>1290</c:v>
                </c:pt>
                <c:pt idx="208">
                  <c:v>1540</c:v>
                </c:pt>
                <c:pt idx="209">
                  <c:v>1890</c:v>
                </c:pt>
                <c:pt idx="210">
                  <c:v>1260</c:v>
                </c:pt>
                <c:pt idx="211">
                  <c:v>994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F22-497B-9BC7-E557052BDCD2}"/>
            </c:ext>
          </c:extLst>
        </c:ser>
        <c:ser>
          <c:idx val="2"/>
          <c:order val="2"/>
          <c:tx>
            <c:strRef>
              <c:f>'спад по градациям Мостовой'!$M$1</c:f>
              <c:strCache>
                <c:ptCount val="1"/>
                <c:pt idx="0">
                  <c:v>1970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Мостовой'!$M$2:$M$213</c:f>
              <c:numCache>
                <c:formatCode>General</c:formatCode>
                <c:ptCount val="212"/>
                <c:pt idx="0">
                  <c:v>1930</c:v>
                </c:pt>
                <c:pt idx="1">
                  <c:v>1910</c:v>
                </c:pt>
                <c:pt idx="2">
                  <c:v>1860</c:v>
                </c:pt>
                <c:pt idx="3">
                  <c:v>1820</c:v>
                </c:pt>
                <c:pt idx="4">
                  <c:v>1760</c:v>
                </c:pt>
                <c:pt idx="5">
                  <c:v>1730</c:v>
                </c:pt>
                <c:pt idx="6">
                  <c:v>1720</c:v>
                </c:pt>
                <c:pt idx="7">
                  <c:v>1690</c:v>
                </c:pt>
                <c:pt idx="8">
                  <c:v>1620</c:v>
                </c:pt>
                <c:pt idx="9">
                  <c:v>1580</c:v>
                </c:pt>
                <c:pt idx="10">
                  <c:v>1470</c:v>
                </c:pt>
                <c:pt idx="11">
                  <c:v>1420</c:v>
                </c:pt>
                <c:pt idx="12">
                  <c:v>1370</c:v>
                </c:pt>
                <c:pt idx="13">
                  <c:v>1360</c:v>
                </c:pt>
                <c:pt idx="14">
                  <c:v>1320</c:v>
                </c:pt>
                <c:pt idx="15">
                  <c:v>1280</c:v>
                </c:pt>
                <c:pt idx="16">
                  <c:v>1250</c:v>
                </c:pt>
                <c:pt idx="17">
                  <c:v>1220</c:v>
                </c:pt>
                <c:pt idx="18">
                  <c:v>1220</c:v>
                </c:pt>
                <c:pt idx="19">
                  <c:v>1200</c:v>
                </c:pt>
                <c:pt idx="20">
                  <c:v>1180</c:v>
                </c:pt>
                <c:pt idx="21">
                  <c:v>1150</c:v>
                </c:pt>
                <c:pt idx="22">
                  <c:v>1120</c:v>
                </c:pt>
                <c:pt idx="23">
                  <c:v>1070</c:v>
                </c:pt>
                <c:pt idx="24">
                  <c:v>1020</c:v>
                </c:pt>
                <c:pt idx="25">
                  <c:v>983</c:v>
                </c:pt>
                <c:pt idx="26">
                  <c:v>958</c:v>
                </c:pt>
                <c:pt idx="27">
                  <c:v>983</c:v>
                </c:pt>
                <c:pt idx="28">
                  <c:v>932</c:v>
                </c:pt>
                <c:pt idx="29">
                  <c:v>898</c:v>
                </c:pt>
                <c:pt idx="30">
                  <c:v>881</c:v>
                </c:pt>
                <c:pt idx="31">
                  <c:v>827</c:v>
                </c:pt>
                <c:pt idx="32">
                  <c:v>774</c:v>
                </c:pt>
                <c:pt idx="33">
                  <c:v>720</c:v>
                </c:pt>
                <c:pt idx="34">
                  <c:v>678</c:v>
                </c:pt>
                <c:pt idx="35">
                  <c:v>651</c:v>
                </c:pt>
                <c:pt idx="36">
                  <c:v>608</c:v>
                </c:pt>
                <c:pt idx="37">
                  <c:v>555</c:v>
                </c:pt>
                <c:pt idx="38">
                  <c:v>509</c:v>
                </c:pt>
                <c:pt idx="39">
                  <c:v>469</c:v>
                </c:pt>
                <c:pt idx="40">
                  <c:v>454</c:v>
                </c:pt>
                <c:pt idx="41">
                  <c:v>458</c:v>
                </c:pt>
                <c:pt idx="42">
                  <c:v>454</c:v>
                </c:pt>
                <c:pt idx="43">
                  <c:v>481</c:v>
                </c:pt>
                <c:pt idx="44">
                  <c:v>614</c:v>
                </c:pt>
                <c:pt idx="45">
                  <c:v>658</c:v>
                </c:pt>
                <c:pt idx="46">
                  <c:v>571</c:v>
                </c:pt>
                <c:pt idx="47">
                  <c:v>504</c:v>
                </c:pt>
                <c:pt idx="48">
                  <c:v>418</c:v>
                </c:pt>
                <c:pt idx="49">
                  <c:v>352</c:v>
                </c:pt>
                <c:pt idx="50">
                  <c:v>300</c:v>
                </c:pt>
                <c:pt idx="51">
                  <c:v>245</c:v>
                </c:pt>
                <c:pt idx="52">
                  <c:v>212</c:v>
                </c:pt>
                <c:pt idx="53">
                  <c:v>187</c:v>
                </c:pt>
                <c:pt idx="54">
                  <c:v>156</c:v>
                </c:pt>
                <c:pt idx="55">
                  <c:v>150</c:v>
                </c:pt>
                <c:pt idx="56">
                  <c:v>171</c:v>
                </c:pt>
                <c:pt idx="57">
                  <c:v>182</c:v>
                </c:pt>
                <c:pt idx="58">
                  <c:v>178</c:v>
                </c:pt>
                <c:pt idx="59">
                  <c:v>163</c:v>
                </c:pt>
                <c:pt idx="60">
                  <c:v>165</c:v>
                </c:pt>
                <c:pt idx="61">
                  <c:v>194</c:v>
                </c:pt>
                <c:pt idx="62">
                  <c:v>224</c:v>
                </c:pt>
                <c:pt idx="63">
                  <c:v>253</c:v>
                </c:pt>
                <c:pt idx="64">
                  <c:v>282</c:v>
                </c:pt>
                <c:pt idx="65">
                  <c:v>272</c:v>
                </c:pt>
                <c:pt idx="66">
                  <c:v>262</c:v>
                </c:pt>
                <c:pt idx="67">
                  <c:v>252</c:v>
                </c:pt>
                <c:pt idx="68">
                  <c:v>241</c:v>
                </c:pt>
                <c:pt idx="69">
                  <c:v>231</c:v>
                </c:pt>
                <c:pt idx="70">
                  <c:v>221</c:v>
                </c:pt>
                <c:pt idx="71">
                  <c:v>211</c:v>
                </c:pt>
                <c:pt idx="72">
                  <c:v>201</c:v>
                </c:pt>
                <c:pt idx="73">
                  <c:v>191</c:v>
                </c:pt>
                <c:pt idx="74">
                  <c:v>180</c:v>
                </c:pt>
                <c:pt idx="75">
                  <c:v>170</c:v>
                </c:pt>
                <c:pt idx="76">
                  <c:v>160</c:v>
                </c:pt>
                <c:pt idx="77">
                  <c:v>150</c:v>
                </c:pt>
                <c:pt idx="78">
                  <c:v>146</c:v>
                </c:pt>
                <c:pt idx="79">
                  <c:v>141</c:v>
                </c:pt>
                <c:pt idx="80">
                  <c:v>137</c:v>
                </c:pt>
                <c:pt idx="81">
                  <c:v>132</c:v>
                </c:pt>
                <c:pt idx="82">
                  <c:v>128</c:v>
                </c:pt>
                <c:pt idx="83">
                  <c:v>123</c:v>
                </c:pt>
                <c:pt idx="84">
                  <c:v>119</c:v>
                </c:pt>
                <c:pt idx="85">
                  <c:v>114</c:v>
                </c:pt>
                <c:pt idx="86">
                  <c:v>110</c:v>
                </c:pt>
                <c:pt idx="87">
                  <c:v>110</c:v>
                </c:pt>
                <c:pt idx="88">
                  <c:v>110</c:v>
                </c:pt>
                <c:pt idx="89">
                  <c:v>109</c:v>
                </c:pt>
                <c:pt idx="90">
                  <c:v>109</c:v>
                </c:pt>
                <c:pt idx="91">
                  <c:v>109</c:v>
                </c:pt>
                <c:pt idx="92">
                  <c:v>108</c:v>
                </c:pt>
                <c:pt idx="93">
                  <c:v>108</c:v>
                </c:pt>
                <c:pt idx="94">
                  <c:v>108</c:v>
                </c:pt>
                <c:pt idx="95">
                  <c:v>108</c:v>
                </c:pt>
                <c:pt idx="96">
                  <c:v>108</c:v>
                </c:pt>
                <c:pt idx="97">
                  <c:v>107</c:v>
                </c:pt>
                <c:pt idx="98">
                  <c:v>107</c:v>
                </c:pt>
                <c:pt idx="99">
                  <c:v>105</c:v>
                </c:pt>
                <c:pt idx="100">
                  <c:v>102</c:v>
                </c:pt>
                <c:pt idx="101">
                  <c:v>100</c:v>
                </c:pt>
                <c:pt idx="102">
                  <c:v>97.2</c:v>
                </c:pt>
                <c:pt idx="103">
                  <c:v>95.6</c:v>
                </c:pt>
                <c:pt idx="104">
                  <c:v>93.3</c:v>
                </c:pt>
                <c:pt idx="105">
                  <c:v>91</c:v>
                </c:pt>
                <c:pt idx="106">
                  <c:v>88.7</c:v>
                </c:pt>
                <c:pt idx="107">
                  <c:v>86.4</c:v>
                </c:pt>
                <c:pt idx="108">
                  <c:v>84.1</c:v>
                </c:pt>
                <c:pt idx="109">
                  <c:v>83.2</c:v>
                </c:pt>
                <c:pt idx="110">
                  <c:v>82.3</c:v>
                </c:pt>
                <c:pt idx="111">
                  <c:v>81.400000000000006</c:v>
                </c:pt>
                <c:pt idx="112">
                  <c:v>80.400000000000006</c:v>
                </c:pt>
                <c:pt idx="113">
                  <c:v>79.5</c:v>
                </c:pt>
                <c:pt idx="114">
                  <c:v>78.599999999999994</c:v>
                </c:pt>
                <c:pt idx="115">
                  <c:v>77.7</c:v>
                </c:pt>
                <c:pt idx="116">
                  <c:v>76.8</c:v>
                </c:pt>
                <c:pt idx="117">
                  <c:v>75.900000000000006</c:v>
                </c:pt>
                <c:pt idx="118">
                  <c:v>74.900000000000006</c:v>
                </c:pt>
                <c:pt idx="119">
                  <c:v>73.099999999999994</c:v>
                </c:pt>
                <c:pt idx="120">
                  <c:v>72.2</c:v>
                </c:pt>
                <c:pt idx="121">
                  <c:v>71.7</c:v>
                </c:pt>
                <c:pt idx="122">
                  <c:v>0</c:v>
                </c:pt>
                <c:pt idx="123">
                  <c:v>71.2</c:v>
                </c:pt>
                <c:pt idx="124">
                  <c:v>70.7</c:v>
                </c:pt>
                <c:pt idx="125">
                  <c:v>70.2</c:v>
                </c:pt>
                <c:pt idx="126">
                  <c:v>69.599999999999994</c:v>
                </c:pt>
                <c:pt idx="127">
                  <c:v>69.099999999999994</c:v>
                </c:pt>
                <c:pt idx="128">
                  <c:v>68.599999999999994</c:v>
                </c:pt>
                <c:pt idx="129">
                  <c:v>68.099999999999994</c:v>
                </c:pt>
                <c:pt idx="130">
                  <c:v>67.599999999999994</c:v>
                </c:pt>
                <c:pt idx="131">
                  <c:v>67</c:v>
                </c:pt>
                <c:pt idx="132">
                  <c:v>66.3</c:v>
                </c:pt>
                <c:pt idx="133">
                  <c:v>65.7</c:v>
                </c:pt>
                <c:pt idx="134">
                  <c:v>65.099999999999994</c:v>
                </c:pt>
                <c:pt idx="135">
                  <c:v>64.400000000000006</c:v>
                </c:pt>
                <c:pt idx="136">
                  <c:v>63.8</c:v>
                </c:pt>
                <c:pt idx="137">
                  <c:v>63.2</c:v>
                </c:pt>
                <c:pt idx="138">
                  <c:v>62.6</c:v>
                </c:pt>
                <c:pt idx="139">
                  <c:v>61.9</c:v>
                </c:pt>
                <c:pt idx="140">
                  <c:v>61.3</c:v>
                </c:pt>
                <c:pt idx="141">
                  <c:v>60.8</c:v>
                </c:pt>
                <c:pt idx="142">
                  <c:v>60.2</c:v>
                </c:pt>
                <c:pt idx="143">
                  <c:v>59.6</c:v>
                </c:pt>
                <c:pt idx="144">
                  <c:v>59.1</c:v>
                </c:pt>
                <c:pt idx="145">
                  <c:v>58.6</c:v>
                </c:pt>
                <c:pt idx="146">
                  <c:v>58</c:v>
                </c:pt>
                <c:pt idx="147">
                  <c:v>57.4</c:v>
                </c:pt>
                <c:pt idx="148">
                  <c:v>56.9</c:v>
                </c:pt>
                <c:pt idx="149">
                  <c:v>56.4</c:v>
                </c:pt>
                <c:pt idx="150">
                  <c:v>55.8</c:v>
                </c:pt>
                <c:pt idx="151">
                  <c:v>55.9</c:v>
                </c:pt>
                <c:pt idx="152">
                  <c:v>56.1</c:v>
                </c:pt>
                <c:pt idx="153">
                  <c:v>56.2</c:v>
                </c:pt>
                <c:pt idx="154">
                  <c:v>56.3</c:v>
                </c:pt>
                <c:pt idx="155">
                  <c:v>56.4</c:v>
                </c:pt>
                <c:pt idx="156">
                  <c:v>56.6</c:v>
                </c:pt>
                <c:pt idx="157">
                  <c:v>56.7</c:v>
                </c:pt>
                <c:pt idx="158">
                  <c:v>56.9</c:v>
                </c:pt>
                <c:pt idx="159">
                  <c:v>57</c:v>
                </c:pt>
                <c:pt idx="160">
                  <c:v>57.2</c:v>
                </c:pt>
                <c:pt idx="161">
                  <c:v>57.4</c:v>
                </c:pt>
                <c:pt idx="162">
                  <c:v>57.6</c:v>
                </c:pt>
                <c:pt idx="163">
                  <c:v>57.7</c:v>
                </c:pt>
                <c:pt idx="164">
                  <c:v>57.9</c:v>
                </c:pt>
                <c:pt idx="165">
                  <c:v>58.1</c:v>
                </c:pt>
                <c:pt idx="166">
                  <c:v>58.3</c:v>
                </c:pt>
                <c:pt idx="167">
                  <c:v>58.4</c:v>
                </c:pt>
                <c:pt idx="168">
                  <c:v>58.6</c:v>
                </c:pt>
                <c:pt idx="169">
                  <c:v>65</c:v>
                </c:pt>
                <c:pt idx="170">
                  <c:v>71.400000000000006</c:v>
                </c:pt>
                <c:pt idx="171">
                  <c:v>77.8</c:v>
                </c:pt>
                <c:pt idx="172">
                  <c:v>84.1</c:v>
                </c:pt>
                <c:pt idx="173">
                  <c:v>90.5</c:v>
                </c:pt>
                <c:pt idx="174">
                  <c:v>96.8</c:v>
                </c:pt>
                <c:pt idx="175">
                  <c:v>103</c:v>
                </c:pt>
                <c:pt idx="176">
                  <c:v>110</c:v>
                </c:pt>
                <c:pt idx="177">
                  <c:v>116</c:v>
                </c:pt>
                <c:pt idx="178">
                  <c:v>122</c:v>
                </c:pt>
                <c:pt idx="179">
                  <c:v>129</c:v>
                </c:pt>
                <c:pt idx="180">
                  <c:v>135</c:v>
                </c:pt>
                <c:pt idx="181">
                  <c:v>142</c:v>
                </c:pt>
                <c:pt idx="182">
                  <c:v>148</c:v>
                </c:pt>
                <c:pt idx="183">
                  <c:v>154</c:v>
                </c:pt>
                <c:pt idx="184">
                  <c:v>161</c:v>
                </c:pt>
                <c:pt idx="185">
                  <c:v>167</c:v>
                </c:pt>
                <c:pt idx="186">
                  <c:v>173</c:v>
                </c:pt>
                <c:pt idx="187">
                  <c:v>180</c:v>
                </c:pt>
                <c:pt idx="188">
                  <c:v>186</c:v>
                </c:pt>
                <c:pt idx="189">
                  <c:v>193</c:v>
                </c:pt>
                <c:pt idx="190">
                  <c:v>199</c:v>
                </c:pt>
                <c:pt idx="191">
                  <c:v>205</c:v>
                </c:pt>
                <c:pt idx="192">
                  <c:v>212</c:v>
                </c:pt>
                <c:pt idx="193">
                  <c:v>218</c:v>
                </c:pt>
                <c:pt idx="194">
                  <c:v>225</c:v>
                </c:pt>
                <c:pt idx="195">
                  <c:v>231</c:v>
                </c:pt>
                <c:pt idx="196">
                  <c:v>250</c:v>
                </c:pt>
                <c:pt idx="197">
                  <c:v>281</c:v>
                </c:pt>
                <c:pt idx="198">
                  <c:v>328</c:v>
                </c:pt>
                <c:pt idx="199">
                  <c:v>387</c:v>
                </c:pt>
                <c:pt idx="200">
                  <c:v>455</c:v>
                </c:pt>
                <c:pt idx="201">
                  <c:v>562</c:v>
                </c:pt>
                <c:pt idx="202">
                  <c:v>662</c:v>
                </c:pt>
                <c:pt idx="203">
                  <c:v>951</c:v>
                </c:pt>
                <c:pt idx="204">
                  <c:v>1100</c:v>
                </c:pt>
                <c:pt idx="205">
                  <c:v>1270</c:v>
                </c:pt>
                <c:pt idx="206">
                  <c:v>1490</c:v>
                </c:pt>
                <c:pt idx="207">
                  <c:v>1980</c:v>
                </c:pt>
                <c:pt idx="208">
                  <c:v>1960</c:v>
                </c:pt>
                <c:pt idx="209">
                  <c:v>2040</c:v>
                </c:pt>
                <c:pt idx="210">
                  <c:v>2040</c:v>
                </c:pt>
                <c:pt idx="211">
                  <c:v>2080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F22-497B-9BC7-E557052BDCD2}"/>
            </c:ext>
          </c:extLst>
        </c:ser>
        <c:ser>
          <c:idx val="3"/>
          <c:order val="3"/>
          <c:tx>
            <c:strRef>
              <c:f>'спад по градациям Мостовой'!$N$1</c:f>
              <c:strCache>
                <c:ptCount val="1"/>
                <c:pt idx="0">
                  <c:v>1962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Мостовой'!$N$2:$N$213</c:f>
              <c:numCache>
                <c:formatCode>General</c:formatCode>
                <c:ptCount val="212"/>
                <c:pt idx="0">
                  <c:v>1910</c:v>
                </c:pt>
                <c:pt idx="1">
                  <c:v>1910</c:v>
                </c:pt>
                <c:pt idx="2">
                  <c:v>1890</c:v>
                </c:pt>
                <c:pt idx="3">
                  <c:v>1860</c:v>
                </c:pt>
                <c:pt idx="4">
                  <c:v>1840</c:v>
                </c:pt>
                <c:pt idx="5">
                  <c:v>1820</c:v>
                </c:pt>
                <c:pt idx="6">
                  <c:v>1780</c:v>
                </c:pt>
                <c:pt idx="7">
                  <c:v>1740</c:v>
                </c:pt>
                <c:pt idx="8">
                  <c:v>1710</c:v>
                </c:pt>
                <c:pt idx="9">
                  <c:v>1670</c:v>
                </c:pt>
                <c:pt idx="10">
                  <c:v>1620</c:v>
                </c:pt>
                <c:pt idx="11">
                  <c:v>1580</c:v>
                </c:pt>
                <c:pt idx="12">
                  <c:v>1540</c:v>
                </c:pt>
                <c:pt idx="13">
                  <c:v>1480</c:v>
                </c:pt>
                <c:pt idx="14">
                  <c:v>1420</c:v>
                </c:pt>
                <c:pt idx="15">
                  <c:v>1380</c:v>
                </c:pt>
                <c:pt idx="16">
                  <c:v>1340</c:v>
                </c:pt>
                <c:pt idx="17">
                  <c:v>1320</c:v>
                </c:pt>
                <c:pt idx="18">
                  <c:v>1300</c:v>
                </c:pt>
                <c:pt idx="19">
                  <c:v>1290</c:v>
                </c:pt>
                <c:pt idx="20">
                  <c:v>1290</c:v>
                </c:pt>
                <c:pt idx="21">
                  <c:v>1280</c:v>
                </c:pt>
                <c:pt idx="22">
                  <c:v>1240</c:v>
                </c:pt>
                <c:pt idx="23">
                  <c:v>1220</c:v>
                </c:pt>
                <c:pt idx="24">
                  <c:v>1200</c:v>
                </c:pt>
                <c:pt idx="25">
                  <c:v>1180</c:v>
                </c:pt>
                <c:pt idx="26">
                  <c:v>1150</c:v>
                </c:pt>
                <c:pt idx="27">
                  <c:v>1120</c:v>
                </c:pt>
                <c:pt idx="28">
                  <c:v>1100</c:v>
                </c:pt>
                <c:pt idx="29">
                  <c:v>1090</c:v>
                </c:pt>
                <c:pt idx="30">
                  <c:v>1040</c:v>
                </c:pt>
                <c:pt idx="31">
                  <c:v>948</c:v>
                </c:pt>
                <c:pt idx="32">
                  <c:v>856</c:v>
                </c:pt>
                <c:pt idx="33">
                  <c:v>764</c:v>
                </c:pt>
                <c:pt idx="34">
                  <c:v>672</c:v>
                </c:pt>
                <c:pt idx="35">
                  <c:v>580</c:v>
                </c:pt>
                <c:pt idx="36">
                  <c:v>553</c:v>
                </c:pt>
                <c:pt idx="37">
                  <c:v>489</c:v>
                </c:pt>
                <c:pt idx="38">
                  <c:v>425</c:v>
                </c:pt>
                <c:pt idx="39">
                  <c:v>362</c:v>
                </c:pt>
                <c:pt idx="40">
                  <c:v>298</c:v>
                </c:pt>
                <c:pt idx="41">
                  <c:v>234</c:v>
                </c:pt>
                <c:pt idx="42">
                  <c:v>170</c:v>
                </c:pt>
                <c:pt idx="43">
                  <c:v>171</c:v>
                </c:pt>
                <c:pt idx="44">
                  <c:v>172</c:v>
                </c:pt>
                <c:pt idx="45">
                  <c:v>170</c:v>
                </c:pt>
                <c:pt idx="46">
                  <c:v>168</c:v>
                </c:pt>
                <c:pt idx="47">
                  <c:v>167</c:v>
                </c:pt>
                <c:pt idx="48">
                  <c:v>165</c:v>
                </c:pt>
                <c:pt idx="49">
                  <c:v>163</c:v>
                </c:pt>
                <c:pt idx="50">
                  <c:v>172</c:v>
                </c:pt>
                <c:pt idx="51">
                  <c:v>182</c:v>
                </c:pt>
                <c:pt idx="52">
                  <c:v>192</c:v>
                </c:pt>
                <c:pt idx="53">
                  <c:v>201</c:v>
                </c:pt>
                <c:pt idx="54">
                  <c:v>210</c:v>
                </c:pt>
                <c:pt idx="55">
                  <c:v>220</c:v>
                </c:pt>
                <c:pt idx="56">
                  <c:v>221</c:v>
                </c:pt>
                <c:pt idx="57">
                  <c:v>222</c:v>
                </c:pt>
                <c:pt idx="58">
                  <c:v>224</c:v>
                </c:pt>
                <c:pt idx="59">
                  <c:v>225</c:v>
                </c:pt>
                <c:pt idx="60">
                  <c:v>226</c:v>
                </c:pt>
                <c:pt idx="61">
                  <c:v>228</c:v>
                </c:pt>
                <c:pt idx="62">
                  <c:v>229</c:v>
                </c:pt>
                <c:pt idx="63">
                  <c:v>230</c:v>
                </c:pt>
                <c:pt idx="64">
                  <c:v>231</c:v>
                </c:pt>
                <c:pt idx="65">
                  <c:v>232</c:v>
                </c:pt>
                <c:pt idx="66">
                  <c:v>234</c:v>
                </c:pt>
                <c:pt idx="67">
                  <c:v>235</c:v>
                </c:pt>
                <c:pt idx="68">
                  <c:v>233</c:v>
                </c:pt>
                <c:pt idx="69">
                  <c:v>231</c:v>
                </c:pt>
                <c:pt idx="70">
                  <c:v>229</c:v>
                </c:pt>
                <c:pt idx="71">
                  <c:v>227</c:v>
                </c:pt>
                <c:pt idx="72">
                  <c:v>225</c:v>
                </c:pt>
                <c:pt idx="73">
                  <c:v>223</c:v>
                </c:pt>
                <c:pt idx="74">
                  <c:v>221</c:v>
                </c:pt>
                <c:pt idx="75">
                  <c:v>219</c:v>
                </c:pt>
                <c:pt idx="76">
                  <c:v>217</c:v>
                </c:pt>
                <c:pt idx="77">
                  <c:v>214</c:v>
                </c:pt>
                <c:pt idx="78">
                  <c:v>210</c:v>
                </c:pt>
                <c:pt idx="79">
                  <c:v>207</c:v>
                </c:pt>
                <c:pt idx="80">
                  <c:v>204</c:v>
                </c:pt>
                <c:pt idx="81">
                  <c:v>200</c:v>
                </c:pt>
                <c:pt idx="82">
                  <c:v>197</c:v>
                </c:pt>
                <c:pt idx="83">
                  <c:v>193</c:v>
                </c:pt>
                <c:pt idx="84">
                  <c:v>190</c:v>
                </c:pt>
                <c:pt idx="85">
                  <c:v>188</c:v>
                </c:pt>
                <c:pt idx="86">
                  <c:v>186</c:v>
                </c:pt>
                <c:pt idx="87">
                  <c:v>184</c:v>
                </c:pt>
                <c:pt idx="88">
                  <c:v>182</c:v>
                </c:pt>
                <c:pt idx="89">
                  <c:v>180</c:v>
                </c:pt>
                <c:pt idx="90">
                  <c:v>178</c:v>
                </c:pt>
                <c:pt idx="91">
                  <c:v>177</c:v>
                </c:pt>
                <c:pt idx="92">
                  <c:v>175</c:v>
                </c:pt>
                <c:pt idx="93">
                  <c:v>173</c:v>
                </c:pt>
                <c:pt idx="94">
                  <c:v>171</c:v>
                </c:pt>
                <c:pt idx="95">
                  <c:v>169</c:v>
                </c:pt>
                <c:pt idx="96">
                  <c:v>167</c:v>
                </c:pt>
                <c:pt idx="97">
                  <c:v>166</c:v>
                </c:pt>
                <c:pt idx="98">
                  <c:v>165</c:v>
                </c:pt>
                <c:pt idx="99">
                  <c:v>165</c:v>
                </c:pt>
                <c:pt idx="100">
                  <c:v>164</c:v>
                </c:pt>
                <c:pt idx="101">
                  <c:v>163</c:v>
                </c:pt>
                <c:pt idx="102">
                  <c:v>162</c:v>
                </c:pt>
                <c:pt idx="103">
                  <c:v>161</c:v>
                </c:pt>
                <c:pt idx="104">
                  <c:v>161</c:v>
                </c:pt>
                <c:pt idx="105">
                  <c:v>160</c:v>
                </c:pt>
                <c:pt idx="106">
                  <c:v>159</c:v>
                </c:pt>
                <c:pt idx="107">
                  <c:v>158</c:v>
                </c:pt>
                <c:pt idx="108">
                  <c:v>157</c:v>
                </c:pt>
                <c:pt idx="109">
                  <c:v>156</c:v>
                </c:pt>
                <c:pt idx="110">
                  <c:v>155</c:v>
                </c:pt>
                <c:pt idx="111">
                  <c:v>154</c:v>
                </c:pt>
                <c:pt idx="112">
                  <c:v>153</c:v>
                </c:pt>
                <c:pt idx="113">
                  <c:v>153</c:v>
                </c:pt>
                <c:pt idx="114">
                  <c:v>152</c:v>
                </c:pt>
                <c:pt idx="115">
                  <c:v>151</c:v>
                </c:pt>
                <c:pt idx="116">
                  <c:v>150</c:v>
                </c:pt>
                <c:pt idx="117">
                  <c:v>149</c:v>
                </c:pt>
                <c:pt idx="118">
                  <c:v>148</c:v>
                </c:pt>
                <c:pt idx="119">
                  <c:v>147</c:v>
                </c:pt>
                <c:pt idx="120">
                  <c:v>146</c:v>
                </c:pt>
                <c:pt idx="121">
                  <c:v>145</c:v>
                </c:pt>
                <c:pt idx="122">
                  <c:v>145</c:v>
                </c:pt>
                <c:pt idx="123">
                  <c:v>144</c:v>
                </c:pt>
                <c:pt idx="124">
                  <c:v>143</c:v>
                </c:pt>
                <c:pt idx="125">
                  <c:v>143</c:v>
                </c:pt>
                <c:pt idx="126">
                  <c:v>142</c:v>
                </c:pt>
                <c:pt idx="127">
                  <c:v>141</c:v>
                </c:pt>
                <c:pt idx="128">
                  <c:v>141</c:v>
                </c:pt>
                <c:pt idx="129">
                  <c:v>140</c:v>
                </c:pt>
                <c:pt idx="130">
                  <c:v>137</c:v>
                </c:pt>
                <c:pt idx="131">
                  <c:v>135</c:v>
                </c:pt>
                <c:pt idx="132">
                  <c:v>132</c:v>
                </c:pt>
                <c:pt idx="133">
                  <c:v>129</c:v>
                </c:pt>
                <c:pt idx="134">
                  <c:v>126</c:v>
                </c:pt>
                <c:pt idx="135">
                  <c:v>124</c:v>
                </c:pt>
                <c:pt idx="136">
                  <c:v>121</c:v>
                </c:pt>
                <c:pt idx="137">
                  <c:v>118</c:v>
                </c:pt>
                <c:pt idx="138">
                  <c:v>116</c:v>
                </c:pt>
                <c:pt idx="139">
                  <c:v>113</c:v>
                </c:pt>
                <c:pt idx="140">
                  <c:v>112</c:v>
                </c:pt>
                <c:pt idx="141">
                  <c:v>112</c:v>
                </c:pt>
                <c:pt idx="142">
                  <c:v>111</c:v>
                </c:pt>
                <c:pt idx="143">
                  <c:v>111</c:v>
                </c:pt>
                <c:pt idx="144">
                  <c:v>110</c:v>
                </c:pt>
                <c:pt idx="145">
                  <c:v>110</c:v>
                </c:pt>
                <c:pt idx="146">
                  <c:v>109</c:v>
                </c:pt>
                <c:pt idx="147">
                  <c:v>109</c:v>
                </c:pt>
                <c:pt idx="148">
                  <c:v>108</c:v>
                </c:pt>
                <c:pt idx="149">
                  <c:v>109</c:v>
                </c:pt>
                <c:pt idx="150">
                  <c:v>109</c:v>
                </c:pt>
                <c:pt idx="151">
                  <c:v>110</c:v>
                </c:pt>
                <c:pt idx="152">
                  <c:v>110</c:v>
                </c:pt>
                <c:pt idx="153">
                  <c:v>111</c:v>
                </c:pt>
                <c:pt idx="154">
                  <c:v>111</c:v>
                </c:pt>
                <c:pt idx="155">
                  <c:v>112</c:v>
                </c:pt>
                <c:pt idx="156">
                  <c:v>112</c:v>
                </c:pt>
                <c:pt idx="157">
                  <c:v>113</c:v>
                </c:pt>
                <c:pt idx="158">
                  <c:v>114</c:v>
                </c:pt>
                <c:pt idx="159">
                  <c:v>116</c:v>
                </c:pt>
                <c:pt idx="160">
                  <c:v>118</c:v>
                </c:pt>
                <c:pt idx="161">
                  <c:v>119</c:v>
                </c:pt>
                <c:pt idx="162">
                  <c:v>120</c:v>
                </c:pt>
                <c:pt idx="163">
                  <c:v>122</c:v>
                </c:pt>
                <c:pt idx="164">
                  <c:v>124</c:v>
                </c:pt>
                <c:pt idx="165">
                  <c:v>125</c:v>
                </c:pt>
                <c:pt idx="166">
                  <c:v>128</c:v>
                </c:pt>
                <c:pt idx="167">
                  <c:v>130</c:v>
                </c:pt>
                <c:pt idx="168">
                  <c:v>133</c:v>
                </c:pt>
                <c:pt idx="169">
                  <c:v>135</c:v>
                </c:pt>
                <c:pt idx="170">
                  <c:v>138</c:v>
                </c:pt>
                <c:pt idx="171">
                  <c:v>140</c:v>
                </c:pt>
                <c:pt idx="172">
                  <c:v>143</c:v>
                </c:pt>
                <c:pt idx="173">
                  <c:v>149</c:v>
                </c:pt>
                <c:pt idx="174">
                  <c:v>155</c:v>
                </c:pt>
                <c:pt idx="175">
                  <c:v>161</c:v>
                </c:pt>
                <c:pt idx="176">
                  <c:v>167</c:v>
                </c:pt>
                <c:pt idx="177">
                  <c:v>172</c:v>
                </c:pt>
                <c:pt idx="178">
                  <c:v>178</c:v>
                </c:pt>
                <c:pt idx="179">
                  <c:v>184</c:v>
                </c:pt>
                <c:pt idx="180">
                  <c:v>190</c:v>
                </c:pt>
                <c:pt idx="181">
                  <c:v>196</c:v>
                </c:pt>
                <c:pt idx="182">
                  <c:v>206</c:v>
                </c:pt>
                <c:pt idx="183">
                  <c:v>216</c:v>
                </c:pt>
                <c:pt idx="184">
                  <c:v>226</c:v>
                </c:pt>
                <c:pt idx="185">
                  <c:v>237</c:v>
                </c:pt>
                <c:pt idx="186">
                  <c:v>247</c:v>
                </c:pt>
                <c:pt idx="187">
                  <c:v>257</c:v>
                </c:pt>
                <c:pt idx="188">
                  <c:v>279</c:v>
                </c:pt>
                <c:pt idx="189">
                  <c:v>300</c:v>
                </c:pt>
                <c:pt idx="190">
                  <c:v>322</c:v>
                </c:pt>
                <c:pt idx="191">
                  <c:v>344</c:v>
                </c:pt>
                <c:pt idx="192">
                  <c:v>365</c:v>
                </c:pt>
                <c:pt idx="193">
                  <c:v>387</c:v>
                </c:pt>
                <c:pt idx="194">
                  <c:v>417</c:v>
                </c:pt>
                <c:pt idx="195">
                  <c:v>448</c:v>
                </c:pt>
                <c:pt idx="196">
                  <c:v>478</c:v>
                </c:pt>
                <c:pt idx="197">
                  <c:v>509</c:v>
                </c:pt>
                <c:pt idx="198">
                  <c:v>539</c:v>
                </c:pt>
                <c:pt idx="199">
                  <c:v>577</c:v>
                </c:pt>
                <c:pt idx="200">
                  <c:v>616</c:v>
                </c:pt>
                <c:pt idx="201">
                  <c:v>654</c:v>
                </c:pt>
                <c:pt idx="202">
                  <c:v>692</c:v>
                </c:pt>
                <c:pt idx="203">
                  <c:v>730</c:v>
                </c:pt>
                <c:pt idx="204">
                  <c:v>768</c:v>
                </c:pt>
                <c:pt idx="205">
                  <c:v>807</c:v>
                </c:pt>
                <c:pt idx="206">
                  <c:v>845</c:v>
                </c:pt>
                <c:pt idx="207">
                  <c:v>868</c:v>
                </c:pt>
                <c:pt idx="208">
                  <c:v>890</c:v>
                </c:pt>
                <c:pt idx="209">
                  <c:v>913</c:v>
                </c:pt>
                <c:pt idx="210">
                  <c:v>892</c:v>
                </c:pt>
                <c:pt idx="211">
                  <c:v>870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F22-497B-9BC7-E557052BDCD2}"/>
            </c:ext>
          </c:extLst>
        </c:ser>
        <c:ser>
          <c:idx val="4"/>
          <c:order val="4"/>
          <c:tx>
            <c:strRef>
              <c:f>'спад по градациям Мостовой'!$O$1</c:f>
              <c:strCache>
                <c:ptCount val="1"/>
                <c:pt idx="0">
                  <c:v>1963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Мостовой'!$O$2:$O$213</c:f>
              <c:numCache>
                <c:formatCode>General</c:formatCode>
                <c:ptCount val="212"/>
                <c:pt idx="0">
                  <c:v>1910</c:v>
                </c:pt>
                <c:pt idx="1">
                  <c:v>1840</c:v>
                </c:pt>
                <c:pt idx="2">
                  <c:v>1780</c:v>
                </c:pt>
                <c:pt idx="3">
                  <c:v>1730</c:v>
                </c:pt>
                <c:pt idx="4">
                  <c:v>1680</c:v>
                </c:pt>
                <c:pt idx="5">
                  <c:v>1630</c:v>
                </c:pt>
                <c:pt idx="6">
                  <c:v>1580</c:v>
                </c:pt>
                <c:pt idx="7">
                  <c:v>1530</c:v>
                </c:pt>
                <c:pt idx="8">
                  <c:v>1500</c:v>
                </c:pt>
                <c:pt idx="9">
                  <c:v>1480</c:v>
                </c:pt>
                <c:pt idx="10">
                  <c:v>1460</c:v>
                </c:pt>
                <c:pt idx="11">
                  <c:v>1430</c:v>
                </c:pt>
                <c:pt idx="12">
                  <c:v>1400</c:v>
                </c:pt>
                <c:pt idx="13">
                  <c:v>1380</c:v>
                </c:pt>
                <c:pt idx="14">
                  <c:v>1360</c:v>
                </c:pt>
                <c:pt idx="15">
                  <c:v>1340</c:v>
                </c:pt>
                <c:pt idx="16">
                  <c:v>1320</c:v>
                </c:pt>
                <c:pt idx="17">
                  <c:v>1280</c:v>
                </c:pt>
                <c:pt idx="18">
                  <c:v>1240</c:v>
                </c:pt>
                <c:pt idx="19">
                  <c:v>1190</c:v>
                </c:pt>
                <c:pt idx="20">
                  <c:v>1160</c:v>
                </c:pt>
                <c:pt idx="21">
                  <c:v>1150</c:v>
                </c:pt>
                <c:pt idx="22">
                  <c:v>1140</c:v>
                </c:pt>
                <c:pt idx="23">
                  <c:v>1100</c:v>
                </c:pt>
                <c:pt idx="24">
                  <c:v>1060</c:v>
                </c:pt>
                <c:pt idx="25">
                  <c:v>1020</c:v>
                </c:pt>
                <c:pt idx="26">
                  <c:v>1000</c:v>
                </c:pt>
                <c:pt idx="27">
                  <c:v>983</c:v>
                </c:pt>
                <c:pt idx="28">
                  <c:v>958</c:v>
                </c:pt>
                <c:pt idx="29">
                  <c:v>932</c:v>
                </c:pt>
                <c:pt idx="30">
                  <c:v>932</c:v>
                </c:pt>
                <c:pt idx="31">
                  <c:v>915</c:v>
                </c:pt>
                <c:pt idx="32">
                  <c:v>906</c:v>
                </c:pt>
                <c:pt idx="33">
                  <c:v>881</c:v>
                </c:pt>
                <c:pt idx="34">
                  <c:v>847</c:v>
                </c:pt>
                <c:pt idx="35">
                  <c:v>814</c:v>
                </c:pt>
                <c:pt idx="36">
                  <c:v>798</c:v>
                </c:pt>
                <c:pt idx="37">
                  <c:v>782</c:v>
                </c:pt>
                <c:pt idx="38">
                  <c:v>604</c:v>
                </c:pt>
                <c:pt idx="39">
                  <c:v>616</c:v>
                </c:pt>
                <c:pt idx="40">
                  <c:v>546</c:v>
                </c:pt>
                <c:pt idx="41">
                  <c:v>475</c:v>
                </c:pt>
                <c:pt idx="42">
                  <c:v>404</c:v>
                </c:pt>
                <c:pt idx="43">
                  <c:v>334</c:v>
                </c:pt>
                <c:pt idx="44">
                  <c:v>264</c:v>
                </c:pt>
                <c:pt idx="45">
                  <c:v>193</c:v>
                </c:pt>
                <c:pt idx="46">
                  <c:v>208</c:v>
                </c:pt>
                <c:pt idx="47">
                  <c:v>222</c:v>
                </c:pt>
                <c:pt idx="48">
                  <c:v>222</c:v>
                </c:pt>
                <c:pt idx="49">
                  <c:v>223</c:v>
                </c:pt>
                <c:pt idx="50">
                  <c:v>223</c:v>
                </c:pt>
                <c:pt idx="51">
                  <c:v>227</c:v>
                </c:pt>
                <c:pt idx="52">
                  <c:v>231</c:v>
                </c:pt>
                <c:pt idx="53">
                  <c:v>235</c:v>
                </c:pt>
                <c:pt idx="54">
                  <c:v>239</c:v>
                </c:pt>
                <c:pt idx="55">
                  <c:v>238</c:v>
                </c:pt>
                <c:pt idx="56">
                  <c:v>237</c:v>
                </c:pt>
                <c:pt idx="57">
                  <c:v>236</c:v>
                </c:pt>
                <c:pt idx="58">
                  <c:v>235</c:v>
                </c:pt>
                <c:pt idx="59">
                  <c:v>234</c:v>
                </c:pt>
                <c:pt idx="60">
                  <c:v>232</c:v>
                </c:pt>
                <c:pt idx="61">
                  <c:v>231</c:v>
                </c:pt>
                <c:pt idx="62">
                  <c:v>229</c:v>
                </c:pt>
                <c:pt idx="63">
                  <c:v>228</c:v>
                </c:pt>
                <c:pt idx="64">
                  <c:v>226</c:v>
                </c:pt>
                <c:pt idx="65">
                  <c:v>225</c:v>
                </c:pt>
                <c:pt idx="66">
                  <c:v>223</c:v>
                </c:pt>
                <c:pt idx="67">
                  <c:v>222</c:v>
                </c:pt>
                <c:pt idx="68">
                  <c:v>220</c:v>
                </c:pt>
                <c:pt idx="69">
                  <c:v>218</c:v>
                </c:pt>
                <c:pt idx="70">
                  <c:v>217</c:v>
                </c:pt>
                <c:pt idx="71">
                  <c:v>216</c:v>
                </c:pt>
                <c:pt idx="72">
                  <c:v>214</c:v>
                </c:pt>
                <c:pt idx="73">
                  <c:v>212</c:v>
                </c:pt>
                <c:pt idx="74">
                  <c:v>211</c:v>
                </c:pt>
                <c:pt idx="75">
                  <c:v>210</c:v>
                </c:pt>
                <c:pt idx="76">
                  <c:v>208</c:v>
                </c:pt>
                <c:pt idx="77">
                  <c:v>206</c:v>
                </c:pt>
                <c:pt idx="78">
                  <c:v>205</c:v>
                </c:pt>
                <c:pt idx="79">
                  <c:v>204</c:v>
                </c:pt>
                <c:pt idx="80">
                  <c:v>204</c:v>
                </c:pt>
                <c:pt idx="81">
                  <c:v>203</c:v>
                </c:pt>
                <c:pt idx="82">
                  <c:v>203</c:v>
                </c:pt>
                <c:pt idx="83">
                  <c:v>202</c:v>
                </c:pt>
                <c:pt idx="84">
                  <c:v>201</c:v>
                </c:pt>
                <c:pt idx="85">
                  <c:v>201</c:v>
                </c:pt>
                <c:pt idx="86">
                  <c:v>200</c:v>
                </c:pt>
                <c:pt idx="87">
                  <c:v>200</c:v>
                </c:pt>
                <c:pt idx="88">
                  <c:v>199</c:v>
                </c:pt>
                <c:pt idx="89">
                  <c:v>196</c:v>
                </c:pt>
                <c:pt idx="90">
                  <c:v>194</c:v>
                </c:pt>
                <c:pt idx="91">
                  <c:v>192</c:v>
                </c:pt>
                <c:pt idx="92">
                  <c:v>189</c:v>
                </c:pt>
                <c:pt idx="93">
                  <c:v>186</c:v>
                </c:pt>
                <c:pt idx="94">
                  <c:v>184</c:v>
                </c:pt>
                <c:pt idx="95">
                  <c:v>182</c:v>
                </c:pt>
                <c:pt idx="96">
                  <c:v>179</c:v>
                </c:pt>
                <c:pt idx="97">
                  <c:v>178</c:v>
                </c:pt>
                <c:pt idx="98">
                  <c:v>176</c:v>
                </c:pt>
                <c:pt idx="99">
                  <c:v>175</c:v>
                </c:pt>
                <c:pt idx="100">
                  <c:v>173</c:v>
                </c:pt>
                <c:pt idx="101">
                  <c:v>172</c:v>
                </c:pt>
                <c:pt idx="102">
                  <c:v>170</c:v>
                </c:pt>
                <c:pt idx="103">
                  <c:v>169</c:v>
                </c:pt>
                <c:pt idx="104">
                  <c:v>168</c:v>
                </c:pt>
                <c:pt idx="105">
                  <c:v>166</c:v>
                </c:pt>
                <c:pt idx="106">
                  <c:v>165</c:v>
                </c:pt>
                <c:pt idx="107">
                  <c:v>163</c:v>
                </c:pt>
                <c:pt idx="108">
                  <c:v>162</c:v>
                </c:pt>
                <c:pt idx="109">
                  <c:v>160</c:v>
                </c:pt>
                <c:pt idx="110">
                  <c:v>159</c:v>
                </c:pt>
                <c:pt idx="111">
                  <c:v>157</c:v>
                </c:pt>
                <c:pt idx="112">
                  <c:v>156</c:v>
                </c:pt>
                <c:pt idx="113">
                  <c:v>154</c:v>
                </c:pt>
                <c:pt idx="114">
                  <c:v>152</c:v>
                </c:pt>
                <c:pt idx="115">
                  <c:v>151</c:v>
                </c:pt>
                <c:pt idx="116">
                  <c:v>149</c:v>
                </c:pt>
                <c:pt idx="117">
                  <c:v>149</c:v>
                </c:pt>
                <c:pt idx="118">
                  <c:v>146</c:v>
                </c:pt>
                <c:pt idx="119">
                  <c:v>143</c:v>
                </c:pt>
                <c:pt idx="120">
                  <c:v>140</c:v>
                </c:pt>
                <c:pt idx="121">
                  <c:v>137</c:v>
                </c:pt>
                <c:pt idx="122">
                  <c:v>134</c:v>
                </c:pt>
                <c:pt idx="123">
                  <c:v>131</c:v>
                </c:pt>
                <c:pt idx="124">
                  <c:v>128</c:v>
                </c:pt>
                <c:pt idx="125">
                  <c:v>125</c:v>
                </c:pt>
                <c:pt idx="126">
                  <c:v>124</c:v>
                </c:pt>
                <c:pt idx="127">
                  <c:v>123</c:v>
                </c:pt>
                <c:pt idx="128">
                  <c:v>121</c:v>
                </c:pt>
                <c:pt idx="129">
                  <c:v>120</c:v>
                </c:pt>
                <c:pt idx="130">
                  <c:v>119</c:v>
                </c:pt>
                <c:pt idx="131">
                  <c:v>118</c:v>
                </c:pt>
                <c:pt idx="132">
                  <c:v>117</c:v>
                </c:pt>
                <c:pt idx="133">
                  <c:v>116</c:v>
                </c:pt>
                <c:pt idx="134">
                  <c:v>114</c:v>
                </c:pt>
                <c:pt idx="135">
                  <c:v>113</c:v>
                </c:pt>
                <c:pt idx="136">
                  <c:v>112</c:v>
                </c:pt>
                <c:pt idx="137">
                  <c:v>110</c:v>
                </c:pt>
                <c:pt idx="138">
                  <c:v>108</c:v>
                </c:pt>
                <c:pt idx="139">
                  <c:v>106</c:v>
                </c:pt>
                <c:pt idx="140">
                  <c:v>104</c:v>
                </c:pt>
                <c:pt idx="141">
                  <c:v>102</c:v>
                </c:pt>
                <c:pt idx="142">
                  <c:v>100</c:v>
                </c:pt>
                <c:pt idx="143">
                  <c:v>98.4</c:v>
                </c:pt>
                <c:pt idx="144">
                  <c:v>96.4</c:v>
                </c:pt>
                <c:pt idx="145">
                  <c:v>94.4</c:v>
                </c:pt>
                <c:pt idx="146">
                  <c:v>92.5</c:v>
                </c:pt>
                <c:pt idx="147">
                  <c:v>90.6</c:v>
                </c:pt>
                <c:pt idx="148">
                  <c:v>88.6</c:v>
                </c:pt>
                <c:pt idx="149">
                  <c:v>87.4</c:v>
                </c:pt>
                <c:pt idx="150">
                  <c:v>86.1</c:v>
                </c:pt>
                <c:pt idx="151">
                  <c:v>84.9</c:v>
                </c:pt>
                <c:pt idx="152">
                  <c:v>83.6</c:v>
                </c:pt>
                <c:pt idx="153">
                  <c:v>82.4</c:v>
                </c:pt>
                <c:pt idx="154">
                  <c:v>81.099999999999994</c:v>
                </c:pt>
                <c:pt idx="155">
                  <c:v>79.900000000000006</c:v>
                </c:pt>
                <c:pt idx="156">
                  <c:v>79.7</c:v>
                </c:pt>
                <c:pt idx="157">
                  <c:v>79.599999999999994</c:v>
                </c:pt>
                <c:pt idx="158">
                  <c:v>79.400000000000006</c:v>
                </c:pt>
                <c:pt idx="159">
                  <c:v>79.2</c:v>
                </c:pt>
                <c:pt idx="160">
                  <c:v>79</c:v>
                </c:pt>
                <c:pt idx="161">
                  <c:v>78.900000000000006</c:v>
                </c:pt>
                <c:pt idx="162">
                  <c:v>78.7</c:v>
                </c:pt>
                <c:pt idx="163">
                  <c:v>78.5</c:v>
                </c:pt>
                <c:pt idx="164">
                  <c:v>78.400000000000006</c:v>
                </c:pt>
                <c:pt idx="165">
                  <c:v>78.2</c:v>
                </c:pt>
                <c:pt idx="166">
                  <c:v>78.400000000000006</c:v>
                </c:pt>
                <c:pt idx="167">
                  <c:v>78.599999999999994</c:v>
                </c:pt>
                <c:pt idx="168">
                  <c:v>78.8</c:v>
                </c:pt>
                <c:pt idx="169">
                  <c:v>79</c:v>
                </c:pt>
                <c:pt idx="170">
                  <c:v>79.2</c:v>
                </c:pt>
                <c:pt idx="171">
                  <c:v>79.3</c:v>
                </c:pt>
                <c:pt idx="172">
                  <c:v>79.5</c:v>
                </c:pt>
                <c:pt idx="173">
                  <c:v>79.7</c:v>
                </c:pt>
                <c:pt idx="174">
                  <c:v>79.900000000000006</c:v>
                </c:pt>
                <c:pt idx="175">
                  <c:v>80.099999999999994</c:v>
                </c:pt>
                <c:pt idx="176">
                  <c:v>81</c:v>
                </c:pt>
                <c:pt idx="177">
                  <c:v>81.900000000000006</c:v>
                </c:pt>
                <c:pt idx="178">
                  <c:v>82.8</c:v>
                </c:pt>
                <c:pt idx="179">
                  <c:v>83.8</c:v>
                </c:pt>
                <c:pt idx="180">
                  <c:v>84.7</c:v>
                </c:pt>
                <c:pt idx="181">
                  <c:v>85.6</c:v>
                </c:pt>
                <c:pt idx="182">
                  <c:v>86.5</c:v>
                </c:pt>
                <c:pt idx="183">
                  <c:v>91.1</c:v>
                </c:pt>
                <c:pt idx="184">
                  <c:v>95.8</c:v>
                </c:pt>
                <c:pt idx="185">
                  <c:v>100</c:v>
                </c:pt>
                <c:pt idx="186">
                  <c:v>105</c:v>
                </c:pt>
                <c:pt idx="187">
                  <c:v>110</c:v>
                </c:pt>
                <c:pt idx="188">
                  <c:v>114</c:v>
                </c:pt>
                <c:pt idx="189">
                  <c:v>119</c:v>
                </c:pt>
                <c:pt idx="190">
                  <c:v>129</c:v>
                </c:pt>
                <c:pt idx="191">
                  <c:v>138</c:v>
                </c:pt>
                <c:pt idx="192">
                  <c:v>148</c:v>
                </c:pt>
                <c:pt idx="193">
                  <c:v>158</c:v>
                </c:pt>
                <c:pt idx="194">
                  <c:v>168</c:v>
                </c:pt>
                <c:pt idx="195">
                  <c:v>178</c:v>
                </c:pt>
                <c:pt idx="196">
                  <c:v>194</c:v>
                </c:pt>
                <c:pt idx="197">
                  <c:v>211</c:v>
                </c:pt>
                <c:pt idx="198">
                  <c:v>227</c:v>
                </c:pt>
                <c:pt idx="199">
                  <c:v>244</c:v>
                </c:pt>
                <c:pt idx="200">
                  <c:v>260</c:v>
                </c:pt>
                <c:pt idx="201">
                  <c:v>276</c:v>
                </c:pt>
                <c:pt idx="202">
                  <c:v>330</c:v>
                </c:pt>
                <c:pt idx="203">
                  <c:v>384</c:v>
                </c:pt>
                <c:pt idx="204">
                  <c:v>438</c:v>
                </c:pt>
                <c:pt idx="205">
                  <c:v>492</c:v>
                </c:pt>
                <c:pt idx="206">
                  <c:v>604</c:v>
                </c:pt>
                <c:pt idx="207">
                  <c:v>717</c:v>
                </c:pt>
                <c:pt idx="208">
                  <c:v>829</c:v>
                </c:pt>
                <c:pt idx="209">
                  <c:v>1220</c:v>
                </c:pt>
                <c:pt idx="210">
                  <c:v>1360</c:v>
                </c:pt>
                <c:pt idx="211">
                  <c:v>1510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F22-497B-9BC7-E557052BDCD2}"/>
            </c:ext>
          </c:extLst>
        </c:ser>
        <c:ser>
          <c:idx val="5"/>
          <c:order val="5"/>
          <c:tx>
            <c:strRef>
              <c:f>'спад по градациям Мостовой'!$P$1</c:f>
              <c:strCache>
                <c:ptCount val="1"/>
                <c:pt idx="0">
                  <c:v>1988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Мостовой'!$P$2:$P$213</c:f>
              <c:numCache>
                <c:formatCode>General</c:formatCode>
                <c:ptCount val="212"/>
                <c:pt idx="0">
                  <c:v>1900</c:v>
                </c:pt>
                <c:pt idx="1">
                  <c:v>1830</c:v>
                </c:pt>
                <c:pt idx="2">
                  <c:v>1750</c:v>
                </c:pt>
                <c:pt idx="3">
                  <c:v>1710</c:v>
                </c:pt>
                <c:pt idx="4">
                  <c:v>1670</c:v>
                </c:pt>
                <c:pt idx="5">
                  <c:v>1650</c:v>
                </c:pt>
                <c:pt idx="6">
                  <c:v>1620</c:v>
                </c:pt>
                <c:pt idx="7">
                  <c:v>1600</c:v>
                </c:pt>
                <c:pt idx="8">
                  <c:v>1570</c:v>
                </c:pt>
                <c:pt idx="9">
                  <c:v>1540</c:v>
                </c:pt>
                <c:pt idx="10">
                  <c:v>1480</c:v>
                </c:pt>
                <c:pt idx="11">
                  <c:v>1440</c:v>
                </c:pt>
                <c:pt idx="12">
                  <c:v>1420</c:v>
                </c:pt>
                <c:pt idx="13">
                  <c:v>1390</c:v>
                </c:pt>
                <c:pt idx="14">
                  <c:v>1360</c:v>
                </c:pt>
                <c:pt idx="15">
                  <c:v>1330</c:v>
                </c:pt>
                <c:pt idx="16">
                  <c:v>1300</c:v>
                </c:pt>
                <c:pt idx="17">
                  <c:v>1270</c:v>
                </c:pt>
                <c:pt idx="18">
                  <c:v>1230</c:v>
                </c:pt>
                <c:pt idx="19">
                  <c:v>1210</c:v>
                </c:pt>
                <c:pt idx="20">
                  <c:v>1180</c:v>
                </c:pt>
                <c:pt idx="21">
                  <c:v>1140</c:v>
                </c:pt>
                <c:pt idx="22">
                  <c:v>1110</c:v>
                </c:pt>
                <c:pt idx="23">
                  <c:v>1100</c:v>
                </c:pt>
                <c:pt idx="24">
                  <c:v>1070</c:v>
                </c:pt>
                <c:pt idx="25">
                  <c:v>1070</c:v>
                </c:pt>
                <c:pt idx="26">
                  <c:v>1050</c:v>
                </c:pt>
                <c:pt idx="27">
                  <c:v>1020</c:v>
                </c:pt>
                <c:pt idx="28">
                  <c:v>995</c:v>
                </c:pt>
                <c:pt idx="29">
                  <c:v>979</c:v>
                </c:pt>
                <c:pt idx="30">
                  <c:v>963</c:v>
                </c:pt>
                <c:pt idx="31">
                  <c:v>893</c:v>
                </c:pt>
                <c:pt idx="32">
                  <c:v>813</c:v>
                </c:pt>
                <c:pt idx="33">
                  <c:v>757</c:v>
                </c:pt>
                <c:pt idx="34">
                  <c:v>703</c:v>
                </c:pt>
                <c:pt idx="35">
                  <c:v>661</c:v>
                </c:pt>
                <c:pt idx="36">
                  <c:v>626</c:v>
                </c:pt>
                <c:pt idx="37">
                  <c:v>580</c:v>
                </c:pt>
                <c:pt idx="38">
                  <c:v>543</c:v>
                </c:pt>
                <c:pt idx="39">
                  <c:v>514</c:v>
                </c:pt>
                <c:pt idx="40">
                  <c:v>426</c:v>
                </c:pt>
                <c:pt idx="41">
                  <c:v>385</c:v>
                </c:pt>
                <c:pt idx="42">
                  <c:v>366</c:v>
                </c:pt>
                <c:pt idx="43">
                  <c:v>350</c:v>
                </c:pt>
                <c:pt idx="44">
                  <c:v>338</c:v>
                </c:pt>
                <c:pt idx="45">
                  <c:v>319</c:v>
                </c:pt>
                <c:pt idx="46">
                  <c:v>310</c:v>
                </c:pt>
                <c:pt idx="47">
                  <c:v>304</c:v>
                </c:pt>
                <c:pt idx="48">
                  <c:v>297</c:v>
                </c:pt>
                <c:pt idx="49">
                  <c:v>306</c:v>
                </c:pt>
                <c:pt idx="50">
                  <c:v>290</c:v>
                </c:pt>
                <c:pt idx="51">
                  <c:v>278</c:v>
                </c:pt>
                <c:pt idx="52">
                  <c:v>278</c:v>
                </c:pt>
                <c:pt idx="53">
                  <c:v>267</c:v>
                </c:pt>
                <c:pt idx="54">
                  <c:v>256</c:v>
                </c:pt>
                <c:pt idx="55">
                  <c:v>255</c:v>
                </c:pt>
                <c:pt idx="56">
                  <c:v>252</c:v>
                </c:pt>
                <c:pt idx="57">
                  <c:v>249</c:v>
                </c:pt>
                <c:pt idx="58">
                  <c:v>246</c:v>
                </c:pt>
                <c:pt idx="59">
                  <c:v>242</c:v>
                </c:pt>
                <c:pt idx="60">
                  <c:v>239</c:v>
                </c:pt>
                <c:pt idx="61">
                  <c:v>236</c:v>
                </c:pt>
                <c:pt idx="62">
                  <c:v>233</c:v>
                </c:pt>
                <c:pt idx="63">
                  <c:v>229</c:v>
                </c:pt>
                <c:pt idx="64">
                  <c:v>226</c:v>
                </c:pt>
                <c:pt idx="65">
                  <c:v>223</c:v>
                </c:pt>
                <c:pt idx="66">
                  <c:v>220</c:v>
                </c:pt>
                <c:pt idx="67">
                  <c:v>217</c:v>
                </c:pt>
                <c:pt idx="68">
                  <c:v>214</c:v>
                </c:pt>
                <c:pt idx="69">
                  <c:v>210</c:v>
                </c:pt>
                <c:pt idx="70">
                  <c:v>215</c:v>
                </c:pt>
                <c:pt idx="71">
                  <c:v>220</c:v>
                </c:pt>
                <c:pt idx="72">
                  <c:v>224</c:v>
                </c:pt>
                <c:pt idx="73">
                  <c:v>229</c:v>
                </c:pt>
                <c:pt idx="74">
                  <c:v>234</c:v>
                </c:pt>
                <c:pt idx="75">
                  <c:v>239</c:v>
                </c:pt>
                <c:pt idx="76">
                  <c:v>244</c:v>
                </c:pt>
                <c:pt idx="77">
                  <c:v>249</c:v>
                </c:pt>
                <c:pt idx="78">
                  <c:v>253</c:v>
                </c:pt>
                <c:pt idx="79">
                  <c:v>258</c:v>
                </c:pt>
                <c:pt idx="80">
                  <c:v>263</c:v>
                </c:pt>
                <c:pt idx="81">
                  <c:v>262</c:v>
                </c:pt>
                <c:pt idx="82">
                  <c:v>261</c:v>
                </c:pt>
                <c:pt idx="83">
                  <c:v>259</c:v>
                </c:pt>
                <c:pt idx="84">
                  <c:v>258</c:v>
                </c:pt>
                <c:pt idx="85">
                  <c:v>257</c:v>
                </c:pt>
                <c:pt idx="86">
                  <c:v>256</c:v>
                </c:pt>
                <c:pt idx="87">
                  <c:v>254</c:v>
                </c:pt>
                <c:pt idx="88">
                  <c:v>253</c:v>
                </c:pt>
                <c:pt idx="89">
                  <c:v>252</c:v>
                </c:pt>
                <c:pt idx="90">
                  <c:v>251</c:v>
                </c:pt>
                <c:pt idx="91">
                  <c:v>249</c:v>
                </c:pt>
                <c:pt idx="92">
                  <c:v>247</c:v>
                </c:pt>
                <c:pt idx="93">
                  <c:v>246</c:v>
                </c:pt>
                <c:pt idx="94">
                  <c:v>244</c:v>
                </c:pt>
                <c:pt idx="95">
                  <c:v>243</c:v>
                </c:pt>
                <c:pt idx="96">
                  <c:v>242</c:v>
                </c:pt>
                <c:pt idx="97">
                  <c:v>241</c:v>
                </c:pt>
                <c:pt idx="98">
                  <c:v>239</c:v>
                </c:pt>
                <c:pt idx="99">
                  <c:v>238</c:v>
                </c:pt>
                <c:pt idx="100">
                  <c:v>237</c:v>
                </c:pt>
                <c:pt idx="101">
                  <c:v>235</c:v>
                </c:pt>
                <c:pt idx="102">
                  <c:v>232</c:v>
                </c:pt>
                <c:pt idx="103">
                  <c:v>230</c:v>
                </c:pt>
                <c:pt idx="104">
                  <c:v>228</c:v>
                </c:pt>
                <c:pt idx="105">
                  <c:v>226</c:v>
                </c:pt>
                <c:pt idx="106">
                  <c:v>223</c:v>
                </c:pt>
                <c:pt idx="107">
                  <c:v>221</c:v>
                </c:pt>
                <c:pt idx="108">
                  <c:v>219</c:v>
                </c:pt>
                <c:pt idx="109">
                  <c:v>216</c:v>
                </c:pt>
                <c:pt idx="110">
                  <c:v>214</c:v>
                </c:pt>
                <c:pt idx="111">
                  <c:v>213</c:v>
                </c:pt>
                <c:pt idx="112">
                  <c:v>211</c:v>
                </c:pt>
                <c:pt idx="113">
                  <c:v>210</c:v>
                </c:pt>
                <c:pt idx="114">
                  <c:v>209</c:v>
                </c:pt>
                <c:pt idx="115">
                  <c:v>208</c:v>
                </c:pt>
                <c:pt idx="116">
                  <c:v>206</c:v>
                </c:pt>
                <c:pt idx="117">
                  <c:v>205</c:v>
                </c:pt>
                <c:pt idx="118">
                  <c:v>204</c:v>
                </c:pt>
                <c:pt idx="119">
                  <c:v>203</c:v>
                </c:pt>
                <c:pt idx="120">
                  <c:v>201</c:v>
                </c:pt>
                <c:pt idx="121">
                  <c:v>200</c:v>
                </c:pt>
                <c:pt idx="122">
                  <c:v>198</c:v>
                </c:pt>
                <c:pt idx="123">
                  <c:v>196</c:v>
                </c:pt>
                <c:pt idx="124">
                  <c:v>194</c:v>
                </c:pt>
                <c:pt idx="125">
                  <c:v>192</c:v>
                </c:pt>
                <c:pt idx="126">
                  <c:v>190</c:v>
                </c:pt>
                <c:pt idx="127">
                  <c:v>188</c:v>
                </c:pt>
                <c:pt idx="128">
                  <c:v>186</c:v>
                </c:pt>
                <c:pt idx="129">
                  <c:v>184</c:v>
                </c:pt>
                <c:pt idx="130">
                  <c:v>182</c:v>
                </c:pt>
                <c:pt idx="131">
                  <c:v>180</c:v>
                </c:pt>
                <c:pt idx="132">
                  <c:v>179</c:v>
                </c:pt>
                <c:pt idx="133">
                  <c:v>177</c:v>
                </c:pt>
                <c:pt idx="134">
                  <c:v>176</c:v>
                </c:pt>
                <c:pt idx="135">
                  <c:v>174</c:v>
                </c:pt>
                <c:pt idx="136">
                  <c:v>173</c:v>
                </c:pt>
                <c:pt idx="137">
                  <c:v>172</c:v>
                </c:pt>
                <c:pt idx="138">
                  <c:v>170</c:v>
                </c:pt>
                <c:pt idx="139">
                  <c:v>169</c:v>
                </c:pt>
                <c:pt idx="140">
                  <c:v>167</c:v>
                </c:pt>
                <c:pt idx="141">
                  <c:v>166</c:v>
                </c:pt>
                <c:pt idx="142">
                  <c:v>164</c:v>
                </c:pt>
                <c:pt idx="143">
                  <c:v>161</c:v>
                </c:pt>
                <c:pt idx="144">
                  <c:v>159</c:v>
                </c:pt>
                <c:pt idx="145">
                  <c:v>156</c:v>
                </c:pt>
                <c:pt idx="146">
                  <c:v>154</c:v>
                </c:pt>
                <c:pt idx="147">
                  <c:v>151</c:v>
                </c:pt>
                <c:pt idx="148">
                  <c:v>149</c:v>
                </c:pt>
                <c:pt idx="149">
                  <c:v>146</c:v>
                </c:pt>
                <c:pt idx="150">
                  <c:v>144</c:v>
                </c:pt>
                <c:pt idx="151">
                  <c:v>143</c:v>
                </c:pt>
                <c:pt idx="152">
                  <c:v>141</c:v>
                </c:pt>
                <c:pt idx="153">
                  <c:v>140</c:v>
                </c:pt>
                <c:pt idx="154">
                  <c:v>138</c:v>
                </c:pt>
                <c:pt idx="155">
                  <c:v>136</c:v>
                </c:pt>
                <c:pt idx="156">
                  <c:v>135</c:v>
                </c:pt>
                <c:pt idx="157">
                  <c:v>133</c:v>
                </c:pt>
                <c:pt idx="158">
                  <c:v>132</c:v>
                </c:pt>
                <c:pt idx="159">
                  <c:v>130</c:v>
                </c:pt>
                <c:pt idx="160">
                  <c:v>132</c:v>
                </c:pt>
                <c:pt idx="161">
                  <c:v>134</c:v>
                </c:pt>
                <c:pt idx="162">
                  <c:v>137</c:v>
                </c:pt>
                <c:pt idx="163">
                  <c:v>139</c:v>
                </c:pt>
                <c:pt idx="164">
                  <c:v>141</c:v>
                </c:pt>
                <c:pt idx="165">
                  <c:v>143</c:v>
                </c:pt>
                <c:pt idx="166">
                  <c:v>145</c:v>
                </c:pt>
                <c:pt idx="167">
                  <c:v>148</c:v>
                </c:pt>
                <c:pt idx="168">
                  <c:v>150</c:v>
                </c:pt>
                <c:pt idx="169">
                  <c:v>152</c:v>
                </c:pt>
                <c:pt idx="170">
                  <c:v>153</c:v>
                </c:pt>
                <c:pt idx="171">
                  <c:v>155</c:v>
                </c:pt>
                <c:pt idx="172">
                  <c:v>156</c:v>
                </c:pt>
                <c:pt idx="173">
                  <c:v>158</c:v>
                </c:pt>
                <c:pt idx="174">
                  <c:v>159</c:v>
                </c:pt>
                <c:pt idx="175">
                  <c:v>161</c:v>
                </c:pt>
                <c:pt idx="176">
                  <c:v>162</c:v>
                </c:pt>
                <c:pt idx="177">
                  <c:v>164</c:v>
                </c:pt>
                <c:pt idx="178">
                  <c:v>165</c:v>
                </c:pt>
                <c:pt idx="179">
                  <c:v>167</c:v>
                </c:pt>
                <c:pt idx="180">
                  <c:v>168</c:v>
                </c:pt>
                <c:pt idx="181">
                  <c:v>171</c:v>
                </c:pt>
                <c:pt idx="182">
                  <c:v>184</c:v>
                </c:pt>
                <c:pt idx="183">
                  <c:v>194</c:v>
                </c:pt>
                <c:pt idx="184">
                  <c:v>213</c:v>
                </c:pt>
                <c:pt idx="185">
                  <c:v>226</c:v>
                </c:pt>
                <c:pt idx="186">
                  <c:v>244</c:v>
                </c:pt>
                <c:pt idx="187">
                  <c:v>283</c:v>
                </c:pt>
                <c:pt idx="188">
                  <c:v>318</c:v>
                </c:pt>
                <c:pt idx="189">
                  <c:v>376</c:v>
                </c:pt>
                <c:pt idx="190">
                  <c:v>425</c:v>
                </c:pt>
                <c:pt idx="191">
                  <c:v>500</c:v>
                </c:pt>
                <c:pt idx="192">
                  <c:v>671</c:v>
                </c:pt>
                <c:pt idx="193">
                  <c:v>780</c:v>
                </c:pt>
                <c:pt idx="194">
                  <c:v>864</c:v>
                </c:pt>
                <c:pt idx="195">
                  <c:v>972</c:v>
                </c:pt>
                <c:pt idx="196">
                  <c:v>1100</c:v>
                </c:pt>
                <c:pt idx="197">
                  <c:v>1270</c:v>
                </c:pt>
                <c:pt idx="198">
                  <c:v>1190</c:v>
                </c:pt>
                <c:pt idx="199">
                  <c:v>1180</c:v>
                </c:pt>
                <c:pt idx="200">
                  <c:v>1160</c:v>
                </c:pt>
                <c:pt idx="201">
                  <c:v>1090</c:v>
                </c:pt>
                <c:pt idx="202">
                  <c:v>938</c:v>
                </c:pt>
                <c:pt idx="203">
                  <c:v>905</c:v>
                </c:pt>
                <c:pt idx="204">
                  <c:v>930</c:v>
                </c:pt>
                <c:pt idx="205">
                  <c:v>873</c:v>
                </c:pt>
                <c:pt idx="206">
                  <c:v>851</c:v>
                </c:pt>
                <c:pt idx="207">
                  <c:v>806</c:v>
                </c:pt>
                <c:pt idx="208">
                  <c:v>785</c:v>
                </c:pt>
                <c:pt idx="209">
                  <c:v>751</c:v>
                </c:pt>
                <c:pt idx="210">
                  <c:v>706</c:v>
                </c:pt>
                <c:pt idx="211">
                  <c:v>644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F22-497B-9BC7-E557052BDCD2}"/>
            </c:ext>
          </c:extLst>
        </c:ser>
        <c:ser>
          <c:idx val="6"/>
          <c:order val="6"/>
          <c:tx>
            <c:strRef>
              <c:f>'спад по градациям Мостовой'!$Q$1</c:f>
              <c:strCache>
                <c:ptCount val="1"/>
                <c:pt idx="0">
                  <c:v>1998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Мостовой'!$Q$2:$Q$213</c:f>
              <c:numCache>
                <c:formatCode>General</c:formatCode>
                <c:ptCount val="212"/>
                <c:pt idx="0">
                  <c:v>1800</c:v>
                </c:pt>
                <c:pt idx="1">
                  <c:v>1740</c:v>
                </c:pt>
                <c:pt idx="2">
                  <c:v>1690</c:v>
                </c:pt>
                <c:pt idx="3">
                  <c:v>1660</c:v>
                </c:pt>
                <c:pt idx="4">
                  <c:v>1640</c:v>
                </c:pt>
                <c:pt idx="5">
                  <c:v>1600</c:v>
                </c:pt>
                <c:pt idx="6">
                  <c:v>1570</c:v>
                </c:pt>
                <c:pt idx="7">
                  <c:v>1550</c:v>
                </c:pt>
                <c:pt idx="8">
                  <c:v>1520</c:v>
                </c:pt>
                <c:pt idx="9">
                  <c:v>1480</c:v>
                </c:pt>
                <c:pt idx="10">
                  <c:v>1460</c:v>
                </c:pt>
                <c:pt idx="11">
                  <c:v>1420</c:v>
                </c:pt>
                <c:pt idx="12">
                  <c:v>1390</c:v>
                </c:pt>
                <c:pt idx="13">
                  <c:v>1360</c:v>
                </c:pt>
                <c:pt idx="14">
                  <c:v>1340</c:v>
                </c:pt>
                <c:pt idx="15">
                  <c:v>1330</c:v>
                </c:pt>
                <c:pt idx="16">
                  <c:v>1310</c:v>
                </c:pt>
                <c:pt idx="17">
                  <c:v>1280</c:v>
                </c:pt>
                <c:pt idx="18">
                  <c:v>1250</c:v>
                </c:pt>
                <c:pt idx="19">
                  <c:v>1230</c:v>
                </c:pt>
                <c:pt idx="20">
                  <c:v>1220</c:v>
                </c:pt>
                <c:pt idx="21">
                  <c:v>1200</c:v>
                </c:pt>
                <c:pt idx="22">
                  <c:v>1180</c:v>
                </c:pt>
                <c:pt idx="23">
                  <c:v>1170</c:v>
                </c:pt>
                <c:pt idx="24">
                  <c:v>1150</c:v>
                </c:pt>
                <c:pt idx="25">
                  <c:v>1130</c:v>
                </c:pt>
                <c:pt idx="26">
                  <c:v>1050</c:v>
                </c:pt>
                <c:pt idx="27">
                  <c:v>975</c:v>
                </c:pt>
                <c:pt idx="28">
                  <c:v>898</c:v>
                </c:pt>
                <c:pt idx="29">
                  <c:v>848</c:v>
                </c:pt>
                <c:pt idx="30">
                  <c:v>859</c:v>
                </c:pt>
                <c:pt idx="31">
                  <c:v>778</c:v>
                </c:pt>
                <c:pt idx="32">
                  <c:v>736</c:v>
                </c:pt>
                <c:pt idx="33">
                  <c:v>665</c:v>
                </c:pt>
                <c:pt idx="34">
                  <c:v>604</c:v>
                </c:pt>
                <c:pt idx="35">
                  <c:v>573</c:v>
                </c:pt>
                <c:pt idx="36">
                  <c:v>542</c:v>
                </c:pt>
                <c:pt idx="37">
                  <c:v>500</c:v>
                </c:pt>
                <c:pt idx="38">
                  <c:v>475</c:v>
                </c:pt>
                <c:pt idx="39">
                  <c:v>459</c:v>
                </c:pt>
                <c:pt idx="40">
                  <c:v>424</c:v>
                </c:pt>
                <c:pt idx="41">
                  <c:v>415</c:v>
                </c:pt>
                <c:pt idx="42">
                  <c:v>420</c:v>
                </c:pt>
                <c:pt idx="43">
                  <c:v>393</c:v>
                </c:pt>
                <c:pt idx="44">
                  <c:v>390</c:v>
                </c:pt>
                <c:pt idx="45">
                  <c:v>357</c:v>
                </c:pt>
                <c:pt idx="46">
                  <c:v>339</c:v>
                </c:pt>
                <c:pt idx="47">
                  <c:v>322</c:v>
                </c:pt>
                <c:pt idx="48">
                  <c:v>304</c:v>
                </c:pt>
                <c:pt idx="49">
                  <c:v>286</c:v>
                </c:pt>
                <c:pt idx="50">
                  <c:v>268</c:v>
                </c:pt>
                <c:pt idx="51">
                  <c:v>251</c:v>
                </c:pt>
                <c:pt idx="52">
                  <c:v>233</c:v>
                </c:pt>
                <c:pt idx="53">
                  <c:v>215</c:v>
                </c:pt>
                <c:pt idx="54">
                  <c:v>198</c:v>
                </c:pt>
                <c:pt idx="55">
                  <c:v>180</c:v>
                </c:pt>
                <c:pt idx="56">
                  <c:v>162</c:v>
                </c:pt>
                <c:pt idx="57">
                  <c:v>144</c:v>
                </c:pt>
                <c:pt idx="58">
                  <c:v>127</c:v>
                </c:pt>
                <c:pt idx="59">
                  <c:v>109</c:v>
                </c:pt>
                <c:pt idx="60">
                  <c:v>120</c:v>
                </c:pt>
                <c:pt idx="61">
                  <c:v>131</c:v>
                </c:pt>
                <c:pt idx="62">
                  <c:v>142</c:v>
                </c:pt>
                <c:pt idx="63">
                  <c:v>153</c:v>
                </c:pt>
                <c:pt idx="64">
                  <c:v>165</c:v>
                </c:pt>
                <c:pt idx="65">
                  <c:v>176</c:v>
                </c:pt>
                <c:pt idx="66">
                  <c:v>187</c:v>
                </c:pt>
                <c:pt idx="67">
                  <c:v>198</c:v>
                </c:pt>
                <c:pt idx="68">
                  <c:v>209</c:v>
                </c:pt>
                <c:pt idx="69">
                  <c:v>220</c:v>
                </c:pt>
                <c:pt idx="70">
                  <c:v>222</c:v>
                </c:pt>
                <c:pt idx="71">
                  <c:v>223</c:v>
                </c:pt>
                <c:pt idx="72">
                  <c:v>225</c:v>
                </c:pt>
                <c:pt idx="73">
                  <c:v>227</c:v>
                </c:pt>
                <c:pt idx="74">
                  <c:v>229</c:v>
                </c:pt>
                <c:pt idx="75">
                  <c:v>230</c:v>
                </c:pt>
                <c:pt idx="76">
                  <c:v>232</c:v>
                </c:pt>
                <c:pt idx="77">
                  <c:v>234</c:v>
                </c:pt>
                <c:pt idx="78">
                  <c:v>235</c:v>
                </c:pt>
                <c:pt idx="79">
                  <c:v>237</c:v>
                </c:pt>
                <c:pt idx="80">
                  <c:v>231</c:v>
                </c:pt>
                <c:pt idx="81">
                  <c:v>226</c:v>
                </c:pt>
                <c:pt idx="82">
                  <c:v>220</c:v>
                </c:pt>
                <c:pt idx="83">
                  <c:v>215</c:v>
                </c:pt>
                <c:pt idx="84">
                  <c:v>209</c:v>
                </c:pt>
                <c:pt idx="85">
                  <c:v>203</c:v>
                </c:pt>
                <c:pt idx="86">
                  <c:v>198</c:v>
                </c:pt>
                <c:pt idx="87">
                  <c:v>192</c:v>
                </c:pt>
                <c:pt idx="88">
                  <c:v>187</c:v>
                </c:pt>
                <c:pt idx="89">
                  <c:v>181</c:v>
                </c:pt>
                <c:pt idx="90">
                  <c:v>174</c:v>
                </c:pt>
                <c:pt idx="91">
                  <c:v>168</c:v>
                </c:pt>
                <c:pt idx="92">
                  <c:v>161</c:v>
                </c:pt>
                <c:pt idx="93">
                  <c:v>154</c:v>
                </c:pt>
                <c:pt idx="94">
                  <c:v>148</c:v>
                </c:pt>
                <c:pt idx="95">
                  <c:v>141</c:v>
                </c:pt>
                <c:pt idx="96">
                  <c:v>134</c:v>
                </c:pt>
                <c:pt idx="97">
                  <c:v>128</c:v>
                </c:pt>
                <c:pt idx="98">
                  <c:v>121</c:v>
                </c:pt>
                <c:pt idx="99">
                  <c:v>114</c:v>
                </c:pt>
                <c:pt idx="100">
                  <c:v>108</c:v>
                </c:pt>
                <c:pt idx="101">
                  <c:v>101</c:v>
                </c:pt>
                <c:pt idx="102">
                  <c:v>98.9</c:v>
                </c:pt>
                <c:pt idx="103">
                  <c:v>96.9</c:v>
                </c:pt>
                <c:pt idx="104">
                  <c:v>94.8</c:v>
                </c:pt>
                <c:pt idx="105">
                  <c:v>92.8</c:v>
                </c:pt>
                <c:pt idx="106">
                  <c:v>90.7</c:v>
                </c:pt>
                <c:pt idx="107">
                  <c:v>88.7</c:v>
                </c:pt>
                <c:pt idx="108">
                  <c:v>86.6</c:v>
                </c:pt>
                <c:pt idx="109">
                  <c:v>84.6</c:v>
                </c:pt>
                <c:pt idx="110">
                  <c:v>82.5</c:v>
                </c:pt>
                <c:pt idx="111">
                  <c:v>82.3</c:v>
                </c:pt>
                <c:pt idx="112">
                  <c:v>82</c:v>
                </c:pt>
                <c:pt idx="113">
                  <c:v>81.8</c:v>
                </c:pt>
                <c:pt idx="114">
                  <c:v>81.5</c:v>
                </c:pt>
                <c:pt idx="115">
                  <c:v>81.3</c:v>
                </c:pt>
                <c:pt idx="116">
                  <c:v>81</c:v>
                </c:pt>
                <c:pt idx="117">
                  <c:v>80.8</c:v>
                </c:pt>
                <c:pt idx="118">
                  <c:v>80.5</c:v>
                </c:pt>
                <c:pt idx="119">
                  <c:v>80.3</c:v>
                </c:pt>
                <c:pt idx="120">
                  <c:v>80</c:v>
                </c:pt>
                <c:pt idx="121">
                  <c:v>79.599999999999994</c:v>
                </c:pt>
                <c:pt idx="122">
                  <c:v>79.2</c:v>
                </c:pt>
                <c:pt idx="123">
                  <c:v>78.8</c:v>
                </c:pt>
                <c:pt idx="124">
                  <c:v>78.400000000000006</c:v>
                </c:pt>
                <c:pt idx="125">
                  <c:v>78</c:v>
                </c:pt>
                <c:pt idx="126">
                  <c:v>77.5</c:v>
                </c:pt>
                <c:pt idx="127">
                  <c:v>77.099999999999994</c:v>
                </c:pt>
                <c:pt idx="128">
                  <c:v>76.7</c:v>
                </c:pt>
                <c:pt idx="129">
                  <c:v>76.3</c:v>
                </c:pt>
                <c:pt idx="130">
                  <c:v>75.900000000000006</c:v>
                </c:pt>
                <c:pt idx="131">
                  <c:v>75.5</c:v>
                </c:pt>
                <c:pt idx="132">
                  <c:v>75.7</c:v>
                </c:pt>
                <c:pt idx="133">
                  <c:v>76</c:v>
                </c:pt>
                <c:pt idx="134">
                  <c:v>76.2</c:v>
                </c:pt>
                <c:pt idx="135">
                  <c:v>76.400000000000006</c:v>
                </c:pt>
                <c:pt idx="136">
                  <c:v>76.7</c:v>
                </c:pt>
                <c:pt idx="137">
                  <c:v>76.900000000000006</c:v>
                </c:pt>
                <c:pt idx="138">
                  <c:v>77.099999999999994</c:v>
                </c:pt>
                <c:pt idx="139">
                  <c:v>77.3</c:v>
                </c:pt>
                <c:pt idx="140">
                  <c:v>77.599999999999994</c:v>
                </c:pt>
                <c:pt idx="141">
                  <c:v>77.8</c:v>
                </c:pt>
                <c:pt idx="142">
                  <c:v>77.3</c:v>
                </c:pt>
                <c:pt idx="143">
                  <c:v>76.900000000000006</c:v>
                </c:pt>
                <c:pt idx="144">
                  <c:v>76.400000000000006</c:v>
                </c:pt>
                <c:pt idx="145">
                  <c:v>75.900000000000006</c:v>
                </c:pt>
                <c:pt idx="146">
                  <c:v>75.400000000000006</c:v>
                </c:pt>
                <c:pt idx="147">
                  <c:v>75</c:v>
                </c:pt>
                <c:pt idx="148">
                  <c:v>74.5</c:v>
                </c:pt>
                <c:pt idx="149">
                  <c:v>74</c:v>
                </c:pt>
                <c:pt idx="150">
                  <c:v>73.3</c:v>
                </c:pt>
                <c:pt idx="151">
                  <c:v>72.7</c:v>
                </c:pt>
                <c:pt idx="152">
                  <c:v>72</c:v>
                </c:pt>
                <c:pt idx="153">
                  <c:v>71.3</c:v>
                </c:pt>
                <c:pt idx="154">
                  <c:v>70.7</c:v>
                </c:pt>
                <c:pt idx="155">
                  <c:v>70</c:v>
                </c:pt>
                <c:pt idx="156">
                  <c:v>69.3</c:v>
                </c:pt>
                <c:pt idx="157">
                  <c:v>68.7</c:v>
                </c:pt>
                <c:pt idx="158">
                  <c:v>68</c:v>
                </c:pt>
                <c:pt idx="159">
                  <c:v>67.3</c:v>
                </c:pt>
                <c:pt idx="160">
                  <c:v>66.7</c:v>
                </c:pt>
                <c:pt idx="161">
                  <c:v>66</c:v>
                </c:pt>
                <c:pt idx="162">
                  <c:v>65.3</c:v>
                </c:pt>
                <c:pt idx="163">
                  <c:v>64.7</c:v>
                </c:pt>
                <c:pt idx="164">
                  <c:v>64</c:v>
                </c:pt>
                <c:pt idx="165">
                  <c:v>63.3</c:v>
                </c:pt>
                <c:pt idx="166">
                  <c:v>62.7</c:v>
                </c:pt>
                <c:pt idx="167">
                  <c:v>62</c:v>
                </c:pt>
                <c:pt idx="168">
                  <c:v>61.3</c:v>
                </c:pt>
                <c:pt idx="169">
                  <c:v>60.7</c:v>
                </c:pt>
                <c:pt idx="170">
                  <c:v>60</c:v>
                </c:pt>
                <c:pt idx="171">
                  <c:v>61.4</c:v>
                </c:pt>
                <c:pt idx="172">
                  <c:v>62.8</c:v>
                </c:pt>
                <c:pt idx="173">
                  <c:v>64.3</c:v>
                </c:pt>
                <c:pt idx="174">
                  <c:v>65.7</c:v>
                </c:pt>
                <c:pt idx="175">
                  <c:v>67.099999999999994</c:v>
                </c:pt>
                <c:pt idx="176">
                  <c:v>68.5</c:v>
                </c:pt>
                <c:pt idx="177">
                  <c:v>69.900000000000006</c:v>
                </c:pt>
                <c:pt idx="178">
                  <c:v>71.400000000000006</c:v>
                </c:pt>
                <c:pt idx="179">
                  <c:v>72.8</c:v>
                </c:pt>
                <c:pt idx="180">
                  <c:v>74.2</c:v>
                </c:pt>
                <c:pt idx="181">
                  <c:v>71.900000000000006</c:v>
                </c:pt>
                <c:pt idx="182">
                  <c:v>76.2</c:v>
                </c:pt>
                <c:pt idx="183">
                  <c:v>76.2</c:v>
                </c:pt>
                <c:pt idx="184">
                  <c:v>76.900000000000006</c:v>
                </c:pt>
                <c:pt idx="185">
                  <c:v>86</c:v>
                </c:pt>
                <c:pt idx="186">
                  <c:v>88.4</c:v>
                </c:pt>
                <c:pt idx="187">
                  <c:v>90.1</c:v>
                </c:pt>
                <c:pt idx="188">
                  <c:v>100</c:v>
                </c:pt>
                <c:pt idx="189">
                  <c:v>104</c:v>
                </c:pt>
                <c:pt idx="190">
                  <c:v>121</c:v>
                </c:pt>
                <c:pt idx="191">
                  <c:v>143</c:v>
                </c:pt>
                <c:pt idx="192">
                  <c:v>173</c:v>
                </c:pt>
                <c:pt idx="193">
                  <c:v>200</c:v>
                </c:pt>
                <c:pt idx="194">
                  <c:v>232</c:v>
                </c:pt>
                <c:pt idx="195">
                  <c:v>294</c:v>
                </c:pt>
                <c:pt idx="196">
                  <c:v>384</c:v>
                </c:pt>
                <c:pt idx="197">
                  <c:v>459</c:v>
                </c:pt>
                <c:pt idx="198">
                  <c:v>749</c:v>
                </c:pt>
                <c:pt idx="199">
                  <c:v>1010</c:v>
                </c:pt>
                <c:pt idx="200">
                  <c:v>1290</c:v>
                </c:pt>
                <c:pt idx="201">
                  <c:v>1530</c:v>
                </c:pt>
                <c:pt idx="202">
                  <c:v>2100</c:v>
                </c:pt>
                <c:pt idx="203">
                  <c:v>2500</c:v>
                </c:pt>
                <c:pt idx="204">
                  <c:v>2570</c:v>
                </c:pt>
                <c:pt idx="205">
                  <c:v>2750</c:v>
                </c:pt>
                <c:pt idx="206">
                  <c:v>1940</c:v>
                </c:pt>
                <c:pt idx="207">
                  <c:v>1480</c:v>
                </c:pt>
                <c:pt idx="208">
                  <c:v>1430</c:v>
                </c:pt>
                <c:pt idx="209">
                  <c:v>1510</c:v>
                </c:pt>
                <c:pt idx="210">
                  <c:v>1520</c:v>
                </c:pt>
                <c:pt idx="211">
                  <c:v>1430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F22-497B-9BC7-E557052BDCD2}"/>
            </c:ext>
          </c:extLst>
        </c:ser>
        <c:ser>
          <c:idx val="7"/>
          <c:order val="7"/>
          <c:tx>
            <c:strRef>
              <c:f>'спад по градациям Мостовой'!$R$1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Мостовой'!$R$2:$R$213</c:f>
              <c:numCache>
                <c:formatCode>General</c:formatCode>
                <c:ptCount val="212"/>
                <c:pt idx="0">
                  <c:v>1770</c:v>
                </c:pt>
                <c:pt idx="1">
                  <c:v>1730</c:v>
                </c:pt>
                <c:pt idx="2">
                  <c:v>1700</c:v>
                </c:pt>
                <c:pt idx="3">
                  <c:v>1650</c:v>
                </c:pt>
                <c:pt idx="4">
                  <c:v>1620</c:v>
                </c:pt>
                <c:pt idx="5">
                  <c:v>1600</c:v>
                </c:pt>
                <c:pt idx="6">
                  <c:v>1550</c:v>
                </c:pt>
                <c:pt idx="7">
                  <c:v>1510</c:v>
                </c:pt>
                <c:pt idx="8">
                  <c:v>1500</c:v>
                </c:pt>
                <c:pt idx="9">
                  <c:v>1470</c:v>
                </c:pt>
                <c:pt idx="10">
                  <c:v>1460</c:v>
                </c:pt>
                <c:pt idx="11">
                  <c:v>1460</c:v>
                </c:pt>
                <c:pt idx="12">
                  <c:v>1420</c:v>
                </c:pt>
                <c:pt idx="13">
                  <c:v>1390</c:v>
                </c:pt>
                <c:pt idx="14">
                  <c:v>1370</c:v>
                </c:pt>
                <c:pt idx="15">
                  <c:v>1350</c:v>
                </c:pt>
                <c:pt idx="16">
                  <c:v>1330</c:v>
                </c:pt>
                <c:pt idx="17">
                  <c:v>1300</c:v>
                </c:pt>
                <c:pt idx="18">
                  <c:v>1260</c:v>
                </c:pt>
                <c:pt idx="19">
                  <c:v>1240</c:v>
                </c:pt>
                <c:pt idx="20">
                  <c:v>1230</c:v>
                </c:pt>
                <c:pt idx="21">
                  <c:v>1210</c:v>
                </c:pt>
                <c:pt idx="22">
                  <c:v>1180</c:v>
                </c:pt>
                <c:pt idx="23">
                  <c:v>1130</c:v>
                </c:pt>
                <c:pt idx="24">
                  <c:v>1060</c:v>
                </c:pt>
                <c:pt idx="25">
                  <c:v>1020</c:v>
                </c:pt>
                <c:pt idx="26">
                  <c:v>1010</c:v>
                </c:pt>
                <c:pt idx="27">
                  <c:v>998</c:v>
                </c:pt>
                <c:pt idx="28">
                  <c:v>949</c:v>
                </c:pt>
                <c:pt idx="29">
                  <c:v>930</c:v>
                </c:pt>
                <c:pt idx="30">
                  <c:v>882</c:v>
                </c:pt>
                <c:pt idx="31">
                  <c:v>850</c:v>
                </c:pt>
                <c:pt idx="32">
                  <c:v>819</c:v>
                </c:pt>
                <c:pt idx="33">
                  <c:v>787</c:v>
                </c:pt>
                <c:pt idx="34">
                  <c:v>791</c:v>
                </c:pt>
                <c:pt idx="35">
                  <c:v>766</c:v>
                </c:pt>
                <c:pt idx="36">
                  <c:v>751</c:v>
                </c:pt>
                <c:pt idx="37">
                  <c:v>720</c:v>
                </c:pt>
                <c:pt idx="38">
                  <c:v>690</c:v>
                </c:pt>
                <c:pt idx="39">
                  <c:v>663</c:v>
                </c:pt>
                <c:pt idx="40">
                  <c:v>595</c:v>
                </c:pt>
                <c:pt idx="41">
                  <c:v>557</c:v>
                </c:pt>
                <c:pt idx="42">
                  <c:v>604</c:v>
                </c:pt>
                <c:pt idx="43">
                  <c:v>550</c:v>
                </c:pt>
                <c:pt idx="44">
                  <c:v>464</c:v>
                </c:pt>
                <c:pt idx="45">
                  <c:v>450</c:v>
                </c:pt>
                <c:pt idx="46">
                  <c:v>421</c:v>
                </c:pt>
                <c:pt idx="47">
                  <c:v>359</c:v>
                </c:pt>
                <c:pt idx="48">
                  <c:v>329</c:v>
                </c:pt>
                <c:pt idx="49">
                  <c:v>318</c:v>
                </c:pt>
                <c:pt idx="50">
                  <c:v>317</c:v>
                </c:pt>
                <c:pt idx="51">
                  <c:v>316</c:v>
                </c:pt>
                <c:pt idx="52">
                  <c:v>315</c:v>
                </c:pt>
                <c:pt idx="53">
                  <c:v>314</c:v>
                </c:pt>
                <c:pt idx="54">
                  <c:v>313</c:v>
                </c:pt>
                <c:pt idx="55">
                  <c:v>312</c:v>
                </c:pt>
                <c:pt idx="56">
                  <c:v>311</c:v>
                </c:pt>
                <c:pt idx="57">
                  <c:v>310</c:v>
                </c:pt>
                <c:pt idx="58">
                  <c:v>309</c:v>
                </c:pt>
                <c:pt idx="59">
                  <c:v>308</c:v>
                </c:pt>
                <c:pt idx="60">
                  <c:v>308</c:v>
                </c:pt>
                <c:pt idx="61">
                  <c:v>307</c:v>
                </c:pt>
                <c:pt idx="62">
                  <c:v>306</c:v>
                </c:pt>
                <c:pt idx="63">
                  <c:v>305</c:v>
                </c:pt>
                <c:pt idx="64">
                  <c:v>304</c:v>
                </c:pt>
                <c:pt idx="65">
                  <c:v>303</c:v>
                </c:pt>
                <c:pt idx="66">
                  <c:v>302</c:v>
                </c:pt>
                <c:pt idx="67">
                  <c:v>301</c:v>
                </c:pt>
                <c:pt idx="68">
                  <c:v>300</c:v>
                </c:pt>
                <c:pt idx="69">
                  <c:v>299</c:v>
                </c:pt>
                <c:pt idx="70">
                  <c:v>298</c:v>
                </c:pt>
                <c:pt idx="71">
                  <c:v>297</c:v>
                </c:pt>
                <c:pt idx="72">
                  <c:v>295</c:v>
                </c:pt>
                <c:pt idx="73">
                  <c:v>294</c:v>
                </c:pt>
                <c:pt idx="74">
                  <c:v>292</c:v>
                </c:pt>
                <c:pt idx="75">
                  <c:v>291</c:v>
                </c:pt>
                <c:pt idx="76">
                  <c:v>289</c:v>
                </c:pt>
                <c:pt idx="77">
                  <c:v>288</c:v>
                </c:pt>
                <c:pt idx="78">
                  <c:v>286</c:v>
                </c:pt>
                <c:pt idx="79">
                  <c:v>285</c:v>
                </c:pt>
                <c:pt idx="80">
                  <c:v>283</c:v>
                </c:pt>
                <c:pt idx="81">
                  <c:v>275</c:v>
                </c:pt>
                <c:pt idx="82">
                  <c:v>267</c:v>
                </c:pt>
                <c:pt idx="83">
                  <c:v>259</c:v>
                </c:pt>
                <c:pt idx="84">
                  <c:v>252</c:v>
                </c:pt>
                <c:pt idx="85">
                  <c:v>244</c:v>
                </c:pt>
                <c:pt idx="86">
                  <c:v>236</c:v>
                </c:pt>
                <c:pt idx="87">
                  <c:v>228</c:v>
                </c:pt>
                <c:pt idx="88">
                  <c:v>227</c:v>
                </c:pt>
                <c:pt idx="89">
                  <c:v>225</c:v>
                </c:pt>
                <c:pt idx="90">
                  <c:v>224</c:v>
                </c:pt>
                <c:pt idx="91">
                  <c:v>223</c:v>
                </c:pt>
                <c:pt idx="92">
                  <c:v>221</c:v>
                </c:pt>
                <c:pt idx="93">
                  <c:v>220</c:v>
                </c:pt>
                <c:pt idx="94">
                  <c:v>218</c:v>
                </c:pt>
                <c:pt idx="95">
                  <c:v>217</c:v>
                </c:pt>
                <c:pt idx="96">
                  <c:v>216</c:v>
                </c:pt>
                <c:pt idx="97">
                  <c:v>214</c:v>
                </c:pt>
                <c:pt idx="98">
                  <c:v>213</c:v>
                </c:pt>
                <c:pt idx="99">
                  <c:v>212</c:v>
                </c:pt>
                <c:pt idx="100">
                  <c:v>210</c:v>
                </c:pt>
                <c:pt idx="101">
                  <c:v>209</c:v>
                </c:pt>
                <c:pt idx="102">
                  <c:v>208</c:v>
                </c:pt>
                <c:pt idx="103">
                  <c:v>206</c:v>
                </c:pt>
                <c:pt idx="104">
                  <c:v>205</c:v>
                </c:pt>
                <c:pt idx="105">
                  <c:v>203</c:v>
                </c:pt>
                <c:pt idx="106">
                  <c:v>202</c:v>
                </c:pt>
                <c:pt idx="107">
                  <c:v>201</c:v>
                </c:pt>
                <c:pt idx="108">
                  <c:v>199</c:v>
                </c:pt>
                <c:pt idx="109">
                  <c:v>198</c:v>
                </c:pt>
                <c:pt idx="110">
                  <c:v>195</c:v>
                </c:pt>
                <c:pt idx="111">
                  <c:v>192</c:v>
                </c:pt>
                <c:pt idx="112">
                  <c:v>190</c:v>
                </c:pt>
                <c:pt idx="113">
                  <c:v>187</c:v>
                </c:pt>
                <c:pt idx="114">
                  <c:v>184</c:v>
                </c:pt>
                <c:pt idx="115">
                  <c:v>181</c:v>
                </c:pt>
                <c:pt idx="116">
                  <c:v>178</c:v>
                </c:pt>
                <c:pt idx="117">
                  <c:v>175</c:v>
                </c:pt>
                <c:pt idx="118">
                  <c:v>173</c:v>
                </c:pt>
                <c:pt idx="119">
                  <c:v>170</c:v>
                </c:pt>
                <c:pt idx="120">
                  <c:v>167</c:v>
                </c:pt>
                <c:pt idx="121">
                  <c:v>164</c:v>
                </c:pt>
                <c:pt idx="122">
                  <c:v>161</c:v>
                </c:pt>
                <c:pt idx="123">
                  <c:v>158</c:v>
                </c:pt>
                <c:pt idx="124">
                  <c:v>155</c:v>
                </c:pt>
                <c:pt idx="125">
                  <c:v>152</c:v>
                </c:pt>
                <c:pt idx="126">
                  <c:v>149</c:v>
                </c:pt>
                <c:pt idx="127">
                  <c:v>146</c:v>
                </c:pt>
                <c:pt idx="128">
                  <c:v>143</c:v>
                </c:pt>
                <c:pt idx="129">
                  <c:v>140</c:v>
                </c:pt>
                <c:pt idx="130">
                  <c:v>137</c:v>
                </c:pt>
                <c:pt idx="131">
                  <c:v>134</c:v>
                </c:pt>
                <c:pt idx="132">
                  <c:v>133</c:v>
                </c:pt>
                <c:pt idx="133">
                  <c:v>132</c:v>
                </c:pt>
                <c:pt idx="134">
                  <c:v>131</c:v>
                </c:pt>
                <c:pt idx="135">
                  <c:v>130</c:v>
                </c:pt>
                <c:pt idx="136">
                  <c:v>129</c:v>
                </c:pt>
                <c:pt idx="137">
                  <c:v>127</c:v>
                </c:pt>
                <c:pt idx="138">
                  <c:v>126</c:v>
                </c:pt>
                <c:pt idx="139">
                  <c:v>125</c:v>
                </c:pt>
                <c:pt idx="140">
                  <c:v>124</c:v>
                </c:pt>
                <c:pt idx="141">
                  <c:v>123</c:v>
                </c:pt>
                <c:pt idx="142">
                  <c:v>122</c:v>
                </c:pt>
                <c:pt idx="143">
                  <c:v>121</c:v>
                </c:pt>
                <c:pt idx="144">
                  <c:v>119</c:v>
                </c:pt>
                <c:pt idx="145">
                  <c:v>118</c:v>
                </c:pt>
                <c:pt idx="146">
                  <c:v>116</c:v>
                </c:pt>
                <c:pt idx="147">
                  <c:v>115</c:v>
                </c:pt>
                <c:pt idx="148">
                  <c:v>113</c:v>
                </c:pt>
                <c:pt idx="149">
                  <c:v>112</c:v>
                </c:pt>
                <c:pt idx="150">
                  <c:v>110</c:v>
                </c:pt>
                <c:pt idx="151">
                  <c:v>108</c:v>
                </c:pt>
                <c:pt idx="152">
                  <c:v>107</c:v>
                </c:pt>
                <c:pt idx="153">
                  <c:v>105</c:v>
                </c:pt>
                <c:pt idx="154">
                  <c:v>104</c:v>
                </c:pt>
                <c:pt idx="155">
                  <c:v>102</c:v>
                </c:pt>
                <c:pt idx="156">
                  <c:v>101</c:v>
                </c:pt>
                <c:pt idx="157">
                  <c:v>99.2</c:v>
                </c:pt>
                <c:pt idx="158">
                  <c:v>97.7</c:v>
                </c:pt>
                <c:pt idx="159">
                  <c:v>96.2</c:v>
                </c:pt>
                <c:pt idx="160">
                  <c:v>94.6</c:v>
                </c:pt>
                <c:pt idx="161">
                  <c:v>93.1</c:v>
                </c:pt>
                <c:pt idx="162">
                  <c:v>91.5</c:v>
                </c:pt>
                <c:pt idx="163">
                  <c:v>90</c:v>
                </c:pt>
                <c:pt idx="164">
                  <c:v>96.7</c:v>
                </c:pt>
                <c:pt idx="165">
                  <c:v>103</c:v>
                </c:pt>
                <c:pt idx="166">
                  <c:v>110</c:v>
                </c:pt>
                <c:pt idx="167">
                  <c:v>117</c:v>
                </c:pt>
                <c:pt idx="168">
                  <c:v>124</c:v>
                </c:pt>
                <c:pt idx="169">
                  <c:v>130</c:v>
                </c:pt>
                <c:pt idx="170">
                  <c:v>137</c:v>
                </c:pt>
                <c:pt idx="171">
                  <c:v>144</c:v>
                </c:pt>
                <c:pt idx="172">
                  <c:v>150</c:v>
                </c:pt>
                <c:pt idx="173">
                  <c:v>157</c:v>
                </c:pt>
                <c:pt idx="174">
                  <c:v>164</c:v>
                </c:pt>
                <c:pt idx="175">
                  <c:v>171</c:v>
                </c:pt>
                <c:pt idx="176">
                  <c:v>177</c:v>
                </c:pt>
                <c:pt idx="177">
                  <c:v>184</c:v>
                </c:pt>
                <c:pt idx="178">
                  <c:v>205</c:v>
                </c:pt>
                <c:pt idx="179">
                  <c:v>218</c:v>
                </c:pt>
                <c:pt idx="180">
                  <c:v>239</c:v>
                </c:pt>
                <c:pt idx="181">
                  <c:v>263</c:v>
                </c:pt>
                <c:pt idx="182">
                  <c:v>302</c:v>
                </c:pt>
                <c:pt idx="183">
                  <c:v>347</c:v>
                </c:pt>
                <c:pt idx="184">
                  <c:v>422</c:v>
                </c:pt>
                <c:pt idx="185">
                  <c:v>496</c:v>
                </c:pt>
                <c:pt idx="186">
                  <c:v>592</c:v>
                </c:pt>
                <c:pt idx="187">
                  <c:v>740</c:v>
                </c:pt>
                <c:pt idx="188">
                  <c:v>949</c:v>
                </c:pt>
                <c:pt idx="189">
                  <c:v>1320</c:v>
                </c:pt>
                <c:pt idx="190">
                  <c:v>1780</c:v>
                </c:pt>
                <c:pt idx="191">
                  <c:v>1630</c:v>
                </c:pt>
                <c:pt idx="192">
                  <c:v>1170</c:v>
                </c:pt>
                <c:pt idx="193">
                  <c:v>1360</c:v>
                </c:pt>
                <c:pt idx="194">
                  <c:v>1340</c:v>
                </c:pt>
                <c:pt idx="195">
                  <c:v>1300</c:v>
                </c:pt>
                <c:pt idx="196">
                  <c:v>1250</c:v>
                </c:pt>
                <c:pt idx="197">
                  <c:v>1250</c:v>
                </c:pt>
                <c:pt idx="198">
                  <c:v>1370</c:v>
                </c:pt>
                <c:pt idx="199">
                  <c:v>1310</c:v>
                </c:pt>
                <c:pt idx="200">
                  <c:v>1250</c:v>
                </c:pt>
                <c:pt idx="201">
                  <c:v>1220</c:v>
                </c:pt>
                <c:pt idx="202">
                  <c:v>1230</c:v>
                </c:pt>
                <c:pt idx="203">
                  <c:v>1190</c:v>
                </c:pt>
                <c:pt idx="204">
                  <c:v>1090</c:v>
                </c:pt>
                <c:pt idx="205">
                  <c:v>1010</c:v>
                </c:pt>
                <c:pt idx="206">
                  <c:v>991</c:v>
                </c:pt>
                <c:pt idx="207">
                  <c:v>1010</c:v>
                </c:pt>
                <c:pt idx="208">
                  <c:v>983</c:v>
                </c:pt>
                <c:pt idx="209">
                  <c:v>967</c:v>
                </c:pt>
                <c:pt idx="210">
                  <c:v>952</c:v>
                </c:pt>
                <c:pt idx="211">
                  <c:v>936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BF22-497B-9BC7-E557052BDCD2}"/>
            </c:ext>
          </c:extLst>
        </c:ser>
        <c:ser>
          <c:idx val="8"/>
          <c:order val="8"/>
          <c:tx>
            <c:strRef>
              <c:f>'спад по градациям Мостовой'!$S$1</c:f>
              <c:strCache>
                <c:ptCount val="1"/>
                <c:pt idx="0">
                  <c:v>1967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Мостовой'!$S$2:$S$213</c:f>
              <c:numCache>
                <c:formatCode>General</c:formatCode>
                <c:ptCount val="212"/>
                <c:pt idx="0">
                  <c:v>1710</c:v>
                </c:pt>
                <c:pt idx="1">
                  <c:v>1690</c:v>
                </c:pt>
                <c:pt idx="2">
                  <c:v>1640</c:v>
                </c:pt>
                <c:pt idx="3">
                  <c:v>1600</c:v>
                </c:pt>
                <c:pt idx="4">
                  <c:v>1540</c:v>
                </c:pt>
                <c:pt idx="5">
                  <c:v>1520</c:v>
                </c:pt>
                <c:pt idx="6">
                  <c:v>1480</c:v>
                </c:pt>
                <c:pt idx="7">
                  <c:v>1440</c:v>
                </c:pt>
                <c:pt idx="8">
                  <c:v>1420</c:v>
                </c:pt>
                <c:pt idx="9">
                  <c:v>1400</c:v>
                </c:pt>
                <c:pt idx="10">
                  <c:v>1380</c:v>
                </c:pt>
                <c:pt idx="11">
                  <c:v>1360</c:v>
                </c:pt>
                <c:pt idx="12">
                  <c:v>1340</c:v>
                </c:pt>
                <c:pt idx="13">
                  <c:v>1320</c:v>
                </c:pt>
                <c:pt idx="14">
                  <c:v>1280</c:v>
                </c:pt>
                <c:pt idx="15">
                  <c:v>1260</c:v>
                </c:pt>
                <c:pt idx="16">
                  <c:v>1230</c:v>
                </c:pt>
                <c:pt idx="17">
                  <c:v>1220</c:v>
                </c:pt>
                <c:pt idx="18">
                  <c:v>1200</c:v>
                </c:pt>
                <c:pt idx="19">
                  <c:v>1180</c:v>
                </c:pt>
                <c:pt idx="20">
                  <c:v>1160</c:v>
                </c:pt>
                <c:pt idx="21">
                  <c:v>1140</c:v>
                </c:pt>
                <c:pt idx="22">
                  <c:v>1100</c:v>
                </c:pt>
                <c:pt idx="23">
                  <c:v>1100</c:v>
                </c:pt>
                <c:pt idx="24">
                  <c:v>1090</c:v>
                </c:pt>
                <c:pt idx="25">
                  <c:v>1080</c:v>
                </c:pt>
                <c:pt idx="26">
                  <c:v>1080</c:v>
                </c:pt>
                <c:pt idx="27">
                  <c:v>1070</c:v>
                </c:pt>
                <c:pt idx="28">
                  <c:v>1020</c:v>
                </c:pt>
                <c:pt idx="29">
                  <c:v>965</c:v>
                </c:pt>
                <c:pt idx="30">
                  <c:v>905</c:v>
                </c:pt>
                <c:pt idx="31">
                  <c:v>850</c:v>
                </c:pt>
                <c:pt idx="32">
                  <c:v>790</c:v>
                </c:pt>
                <c:pt idx="33">
                  <c:v>725</c:v>
                </c:pt>
                <c:pt idx="34">
                  <c:v>685</c:v>
                </c:pt>
                <c:pt idx="35">
                  <c:v>650</c:v>
                </c:pt>
                <c:pt idx="36">
                  <c:v>625</c:v>
                </c:pt>
                <c:pt idx="37">
                  <c:v>600</c:v>
                </c:pt>
                <c:pt idx="38">
                  <c:v>565</c:v>
                </c:pt>
                <c:pt idx="39">
                  <c:v>530</c:v>
                </c:pt>
                <c:pt idx="40">
                  <c:v>495</c:v>
                </c:pt>
                <c:pt idx="41">
                  <c:v>470</c:v>
                </c:pt>
                <c:pt idx="42">
                  <c:v>445</c:v>
                </c:pt>
                <c:pt idx="43">
                  <c:v>420</c:v>
                </c:pt>
                <c:pt idx="44">
                  <c:v>395</c:v>
                </c:pt>
                <c:pt idx="45">
                  <c:v>370</c:v>
                </c:pt>
                <c:pt idx="46">
                  <c:v>350</c:v>
                </c:pt>
                <c:pt idx="47">
                  <c:v>325</c:v>
                </c:pt>
                <c:pt idx="48">
                  <c:v>305</c:v>
                </c:pt>
                <c:pt idx="49">
                  <c:v>282</c:v>
                </c:pt>
                <c:pt idx="50">
                  <c:v>270</c:v>
                </c:pt>
                <c:pt idx="51">
                  <c:v>262</c:v>
                </c:pt>
                <c:pt idx="52">
                  <c:v>257</c:v>
                </c:pt>
                <c:pt idx="53">
                  <c:v>254</c:v>
                </c:pt>
                <c:pt idx="54">
                  <c:v>253</c:v>
                </c:pt>
                <c:pt idx="55">
                  <c:v>251</c:v>
                </c:pt>
                <c:pt idx="56">
                  <c:v>250</c:v>
                </c:pt>
                <c:pt idx="57">
                  <c:v>250</c:v>
                </c:pt>
                <c:pt idx="58">
                  <c:v>249</c:v>
                </c:pt>
                <c:pt idx="59">
                  <c:v>248</c:v>
                </c:pt>
                <c:pt idx="60">
                  <c:v>247</c:v>
                </c:pt>
                <c:pt idx="61">
                  <c:v>246</c:v>
                </c:pt>
                <c:pt idx="62">
                  <c:v>245</c:v>
                </c:pt>
                <c:pt idx="63">
                  <c:v>245</c:v>
                </c:pt>
                <c:pt idx="64">
                  <c:v>244</c:v>
                </c:pt>
                <c:pt idx="65">
                  <c:v>243</c:v>
                </c:pt>
                <c:pt idx="66">
                  <c:v>242</c:v>
                </c:pt>
                <c:pt idx="67">
                  <c:v>241</c:v>
                </c:pt>
                <c:pt idx="68">
                  <c:v>240</c:v>
                </c:pt>
                <c:pt idx="69">
                  <c:v>238</c:v>
                </c:pt>
                <c:pt idx="70">
                  <c:v>236</c:v>
                </c:pt>
                <c:pt idx="71">
                  <c:v>234</c:v>
                </c:pt>
                <c:pt idx="72">
                  <c:v>232</c:v>
                </c:pt>
                <c:pt idx="73">
                  <c:v>230</c:v>
                </c:pt>
                <c:pt idx="74">
                  <c:v>228</c:v>
                </c:pt>
                <c:pt idx="75">
                  <c:v>226</c:v>
                </c:pt>
                <c:pt idx="76">
                  <c:v>225</c:v>
                </c:pt>
                <c:pt idx="77">
                  <c:v>223</c:v>
                </c:pt>
                <c:pt idx="78">
                  <c:v>221</c:v>
                </c:pt>
                <c:pt idx="79">
                  <c:v>217</c:v>
                </c:pt>
                <c:pt idx="80">
                  <c:v>215</c:v>
                </c:pt>
                <c:pt idx="81">
                  <c:v>213</c:v>
                </c:pt>
                <c:pt idx="82">
                  <c:v>209</c:v>
                </c:pt>
                <c:pt idx="83">
                  <c:v>205</c:v>
                </c:pt>
                <c:pt idx="84">
                  <c:v>201</c:v>
                </c:pt>
                <c:pt idx="85">
                  <c:v>197</c:v>
                </c:pt>
                <c:pt idx="86">
                  <c:v>192</c:v>
                </c:pt>
                <c:pt idx="87">
                  <c:v>185</c:v>
                </c:pt>
                <c:pt idx="88">
                  <c:v>174</c:v>
                </c:pt>
                <c:pt idx="89">
                  <c:v>171</c:v>
                </c:pt>
                <c:pt idx="90">
                  <c:v>167</c:v>
                </c:pt>
                <c:pt idx="91">
                  <c:v>164</c:v>
                </c:pt>
                <c:pt idx="92">
                  <c:v>161</c:v>
                </c:pt>
                <c:pt idx="93">
                  <c:v>159</c:v>
                </c:pt>
                <c:pt idx="94">
                  <c:v>156</c:v>
                </c:pt>
                <c:pt idx="95">
                  <c:v>154</c:v>
                </c:pt>
                <c:pt idx="96">
                  <c:v>152</c:v>
                </c:pt>
                <c:pt idx="97">
                  <c:v>150</c:v>
                </c:pt>
                <c:pt idx="98">
                  <c:v>148</c:v>
                </c:pt>
                <c:pt idx="99">
                  <c:v>145</c:v>
                </c:pt>
                <c:pt idx="100">
                  <c:v>143</c:v>
                </c:pt>
                <c:pt idx="101">
                  <c:v>141</c:v>
                </c:pt>
                <c:pt idx="102">
                  <c:v>139</c:v>
                </c:pt>
                <c:pt idx="103">
                  <c:v>138</c:v>
                </c:pt>
                <c:pt idx="104">
                  <c:v>136</c:v>
                </c:pt>
                <c:pt idx="105">
                  <c:v>134</c:v>
                </c:pt>
                <c:pt idx="106">
                  <c:v>133</c:v>
                </c:pt>
                <c:pt idx="107">
                  <c:v>132</c:v>
                </c:pt>
                <c:pt idx="108">
                  <c:v>132</c:v>
                </c:pt>
                <c:pt idx="109">
                  <c:v>131</c:v>
                </c:pt>
                <c:pt idx="110">
                  <c:v>130</c:v>
                </c:pt>
                <c:pt idx="111">
                  <c:v>129</c:v>
                </c:pt>
                <c:pt idx="112">
                  <c:v>128</c:v>
                </c:pt>
                <c:pt idx="113">
                  <c:v>127</c:v>
                </c:pt>
                <c:pt idx="114">
                  <c:v>126</c:v>
                </c:pt>
                <c:pt idx="115">
                  <c:v>126</c:v>
                </c:pt>
                <c:pt idx="116">
                  <c:v>125</c:v>
                </c:pt>
                <c:pt idx="117">
                  <c:v>124</c:v>
                </c:pt>
                <c:pt idx="118">
                  <c:v>123</c:v>
                </c:pt>
                <c:pt idx="119">
                  <c:v>122</c:v>
                </c:pt>
                <c:pt idx="120">
                  <c:v>121</c:v>
                </c:pt>
                <c:pt idx="121">
                  <c:v>120</c:v>
                </c:pt>
                <c:pt idx="122">
                  <c:v>118</c:v>
                </c:pt>
                <c:pt idx="123">
                  <c:v>116</c:v>
                </c:pt>
                <c:pt idx="124">
                  <c:v>115</c:v>
                </c:pt>
                <c:pt idx="125">
                  <c:v>113</c:v>
                </c:pt>
                <c:pt idx="126">
                  <c:v>112</c:v>
                </c:pt>
                <c:pt idx="127">
                  <c:v>110</c:v>
                </c:pt>
                <c:pt idx="128">
                  <c:v>108</c:v>
                </c:pt>
                <c:pt idx="129">
                  <c:v>107</c:v>
                </c:pt>
                <c:pt idx="130">
                  <c:v>105</c:v>
                </c:pt>
                <c:pt idx="131">
                  <c:v>104</c:v>
                </c:pt>
                <c:pt idx="132">
                  <c:v>102</c:v>
                </c:pt>
                <c:pt idx="133">
                  <c:v>101</c:v>
                </c:pt>
                <c:pt idx="134">
                  <c:v>99.4</c:v>
                </c:pt>
                <c:pt idx="135">
                  <c:v>97.8</c:v>
                </c:pt>
                <c:pt idx="136">
                  <c:v>96.3</c:v>
                </c:pt>
                <c:pt idx="137">
                  <c:v>94.7</c:v>
                </c:pt>
                <c:pt idx="138">
                  <c:v>93.1</c:v>
                </c:pt>
                <c:pt idx="139">
                  <c:v>91.6</c:v>
                </c:pt>
                <c:pt idx="140">
                  <c:v>90</c:v>
                </c:pt>
                <c:pt idx="141">
                  <c:v>88</c:v>
                </c:pt>
                <c:pt idx="142">
                  <c:v>86</c:v>
                </c:pt>
                <c:pt idx="143">
                  <c:v>85.5</c:v>
                </c:pt>
                <c:pt idx="144">
                  <c:v>85</c:v>
                </c:pt>
                <c:pt idx="145">
                  <c:v>84.5</c:v>
                </c:pt>
                <c:pt idx="146">
                  <c:v>84</c:v>
                </c:pt>
                <c:pt idx="147">
                  <c:v>83.6</c:v>
                </c:pt>
                <c:pt idx="148">
                  <c:v>83.2</c:v>
                </c:pt>
                <c:pt idx="149">
                  <c:v>82.8</c:v>
                </c:pt>
                <c:pt idx="150">
                  <c:v>82.5</c:v>
                </c:pt>
                <c:pt idx="151">
                  <c:v>82.1</c:v>
                </c:pt>
                <c:pt idx="152">
                  <c:v>81.8</c:v>
                </c:pt>
                <c:pt idx="153">
                  <c:v>81.400000000000006</c:v>
                </c:pt>
                <c:pt idx="154">
                  <c:v>81</c:v>
                </c:pt>
                <c:pt idx="155">
                  <c:v>80.599999999999994</c:v>
                </c:pt>
                <c:pt idx="156">
                  <c:v>80.2</c:v>
                </c:pt>
                <c:pt idx="157">
                  <c:v>79.8</c:v>
                </c:pt>
                <c:pt idx="158">
                  <c:v>79.400000000000006</c:v>
                </c:pt>
                <c:pt idx="159">
                  <c:v>79</c:v>
                </c:pt>
                <c:pt idx="160">
                  <c:v>80.3</c:v>
                </c:pt>
                <c:pt idx="161">
                  <c:v>81.5</c:v>
                </c:pt>
                <c:pt idx="162">
                  <c:v>82.8</c:v>
                </c:pt>
                <c:pt idx="163">
                  <c:v>84.1</c:v>
                </c:pt>
                <c:pt idx="164">
                  <c:v>85.4</c:v>
                </c:pt>
                <c:pt idx="165">
                  <c:v>86.6</c:v>
                </c:pt>
                <c:pt idx="166">
                  <c:v>87.9</c:v>
                </c:pt>
                <c:pt idx="167">
                  <c:v>89.2</c:v>
                </c:pt>
                <c:pt idx="168">
                  <c:v>90.4</c:v>
                </c:pt>
                <c:pt idx="169">
                  <c:v>91.7</c:v>
                </c:pt>
                <c:pt idx="170">
                  <c:v>96.2</c:v>
                </c:pt>
                <c:pt idx="171">
                  <c:v>101</c:v>
                </c:pt>
                <c:pt idx="172">
                  <c:v>105</c:v>
                </c:pt>
                <c:pt idx="173">
                  <c:v>110</c:v>
                </c:pt>
                <c:pt idx="174">
                  <c:v>114</c:v>
                </c:pt>
                <c:pt idx="175">
                  <c:v>119</c:v>
                </c:pt>
                <c:pt idx="176">
                  <c:v>123</c:v>
                </c:pt>
                <c:pt idx="177">
                  <c:v>128</c:v>
                </c:pt>
                <c:pt idx="178">
                  <c:v>132</c:v>
                </c:pt>
                <c:pt idx="179">
                  <c:v>137</c:v>
                </c:pt>
                <c:pt idx="180">
                  <c:v>141</c:v>
                </c:pt>
                <c:pt idx="181">
                  <c:v>147</c:v>
                </c:pt>
                <c:pt idx="182">
                  <c:v>153</c:v>
                </c:pt>
                <c:pt idx="183">
                  <c:v>159</c:v>
                </c:pt>
                <c:pt idx="184">
                  <c:v>165</c:v>
                </c:pt>
                <c:pt idx="185">
                  <c:v>172</c:v>
                </c:pt>
                <c:pt idx="186">
                  <c:v>178</c:v>
                </c:pt>
                <c:pt idx="187">
                  <c:v>184</c:v>
                </c:pt>
                <c:pt idx="188">
                  <c:v>190</c:v>
                </c:pt>
                <c:pt idx="189">
                  <c:v>196</c:v>
                </c:pt>
                <c:pt idx="190">
                  <c:v>202</c:v>
                </c:pt>
                <c:pt idx="191">
                  <c:v>220</c:v>
                </c:pt>
                <c:pt idx="192">
                  <c:v>238</c:v>
                </c:pt>
                <c:pt idx="193">
                  <c:v>256</c:v>
                </c:pt>
                <c:pt idx="194">
                  <c:v>275</c:v>
                </c:pt>
                <c:pt idx="195">
                  <c:v>293</c:v>
                </c:pt>
                <c:pt idx="196">
                  <c:v>311</c:v>
                </c:pt>
                <c:pt idx="197">
                  <c:v>329</c:v>
                </c:pt>
                <c:pt idx="198">
                  <c:v>554</c:v>
                </c:pt>
                <c:pt idx="199">
                  <c:v>779</c:v>
                </c:pt>
                <c:pt idx="200">
                  <c:v>1000</c:v>
                </c:pt>
                <c:pt idx="201">
                  <c:v>1230</c:v>
                </c:pt>
                <c:pt idx="202">
                  <c:v>1450</c:v>
                </c:pt>
                <c:pt idx="203">
                  <c:v>1680</c:v>
                </c:pt>
                <c:pt idx="204">
                  <c:v>1900</c:v>
                </c:pt>
                <c:pt idx="205">
                  <c:v>2130</c:v>
                </c:pt>
                <c:pt idx="206">
                  <c:v>2220</c:v>
                </c:pt>
                <c:pt idx="207">
                  <c:v>2300</c:v>
                </c:pt>
                <c:pt idx="208">
                  <c:v>2390</c:v>
                </c:pt>
                <c:pt idx="209">
                  <c:v>2320</c:v>
                </c:pt>
                <c:pt idx="210">
                  <c:v>2270</c:v>
                </c:pt>
                <c:pt idx="211">
                  <c:v>2280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BF22-497B-9BC7-E557052BDCD2}"/>
            </c:ext>
          </c:extLst>
        </c:ser>
        <c:ser>
          <c:idx val="9"/>
          <c:order val="9"/>
          <c:tx>
            <c:strRef>
              <c:f>'спад по градациям Мостовой'!$T$1</c:f>
              <c:strCache>
                <c:ptCount val="1"/>
                <c:pt idx="0">
                  <c:v>1969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Мостовой'!$T$2:$T$213</c:f>
              <c:numCache>
                <c:formatCode>General</c:formatCode>
                <c:ptCount val="212"/>
                <c:pt idx="0">
                  <c:v>1710</c:v>
                </c:pt>
                <c:pt idx="1">
                  <c:v>1720</c:v>
                </c:pt>
                <c:pt idx="2">
                  <c:v>1670</c:v>
                </c:pt>
                <c:pt idx="3">
                  <c:v>1600</c:v>
                </c:pt>
                <c:pt idx="4">
                  <c:v>1570</c:v>
                </c:pt>
                <c:pt idx="5">
                  <c:v>1540</c:v>
                </c:pt>
                <c:pt idx="6">
                  <c:v>1500</c:v>
                </c:pt>
                <c:pt idx="7">
                  <c:v>1470</c:v>
                </c:pt>
                <c:pt idx="8">
                  <c:v>1460</c:v>
                </c:pt>
                <c:pt idx="9">
                  <c:v>1440</c:v>
                </c:pt>
                <c:pt idx="10">
                  <c:v>1420</c:v>
                </c:pt>
                <c:pt idx="11">
                  <c:v>1410</c:v>
                </c:pt>
                <c:pt idx="12">
                  <c:v>1380</c:v>
                </c:pt>
                <c:pt idx="13">
                  <c:v>1350</c:v>
                </c:pt>
                <c:pt idx="14">
                  <c:v>1330</c:v>
                </c:pt>
                <c:pt idx="15">
                  <c:v>1330</c:v>
                </c:pt>
                <c:pt idx="16">
                  <c:v>1320</c:v>
                </c:pt>
                <c:pt idx="17">
                  <c:v>1320</c:v>
                </c:pt>
                <c:pt idx="18">
                  <c:v>1320</c:v>
                </c:pt>
                <c:pt idx="19">
                  <c:v>1310</c:v>
                </c:pt>
                <c:pt idx="20">
                  <c:v>1300</c:v>
                </c:pt>
                <c:pt idx="21">
                  <c:v>1290</c:v>
                </c:pt>
                <c:pt idx="22">
                  <c:v>1280</c:v>
                </c:pt>
                <c:pt idx="23">
                  <c:v>1260</c:v>
                </c:pt>
                <c:pt idx="24">
                  <c:v>1240</c:v>
                </c:pt>
                <c:pt idx="25">
                  <c:v>1220</c:v>
                </c:pt>
                <c:pt idx="26">
                  <c:v>1190</c:v>
                </c:pt>
                <c:pt idx="27">
                  <c:v>1150</c:v>
                </c:pt>
                <c:pt idx="28">
                  <c:v>1110</c:v>
                </c:pt>
                <c:pt idx="29">
                  <c:v>894</c:v>
                </c:pt>
                <c:pt idx="30">
                  <c:v>678</c:v>
                </c:pt>
                <c:pt idx="31">
                  <c:v>462</c:v>
                </c:pt>
                <c:pt idx="32">
                  <c:v>448</c:v>
                </c:pt>
                <c:pt idx="33">
                  <c:v>435</c:v>
                </c:pt>
                <c:pt idx="34">
                  <c:v>445</c:v>
                </c:pt>
                <c:pt idx="35">
                  <c:v>454</c:v>
                </c:pt>
                <c:pt idx="36">
                  <c:v>464</c:v>
                </c:pt>
                <c:pt idx="37">
                  <c:v>450</c:v>
                </c:pt>
                <c:pt idx="38">
                  <c:v>435</c:v>
                </c:pt>
                <c:pt idx="39">
                  <c:v>422</c:v>
                </c:pt>
                <c:pt idx="40">
                  <c:v>409</c:v>
                </c:pt>
                <c:pt idx="41">
                  <c:v>395</c:v>
                </c:pt>
                <c:pt idx="42">
                  <c:v>382</c:v>
                </c:pt>
                <c:pt idx="43">
                  <c:v>369</c:v>
                </c:pt>
                <c:pt idx="44">
                  <c:v>355</c:v>
                </c:pt>
                <c:pt idx="45">
                  <c:v>345</c:v>
                </c:pt>
                <c:pt idx="46">
                  <c:v>335</c:v>
                </c:pt>
                <c:pt idx="47">
                  <c:v>325</c:v>
                </c:pt>
                <c:pt idx="48">
                  <c:v>315</c:v>
                </c:pt>
                <c:pt idx="49">
                  <c:v>305</c:v>
                </c:pt>
                <c:pt idx="50">
                  <c:v>300</c:v>
                </c:pt>
                <c:pt idx="51">
                  <c:v>298</c:v>
                </c:pt>
                <c:pt idx="52">
                  <c:v>295</c:v>
                </c:pt>
                <c:pt idx="53">
                  <c:v>293</c:v>
                </c:pt>
                <c:pt idx="54">
                  <c:v>291</c:v>
                </c:pt>
                <c:pt idx="55">
                  <c:v>290</c:v>
                </c:pt>
                <c:pt idx="56">
                  <c:v>288</c:v>
                </c:pt>
                <c:pt idx="57">
                  <c:v>286</c:v>
                </c:pt>
                <c:pt idx="58">
                  <c:v>284</c:v>
                </c:pt>
                <c:pt idx="59">
                  <c:v>282</c:v>
                </c:pt>
                <c:pt idx="60">
                  <c:v>280</c:v>
                </c:pt>
                <c:pt idx="61">
                  <c:v>278</c:v>
                </c:pt>
                <c:pt idx="62">
                  <c:v>277</c:v>
                </c:pt>
                <c:pt idx="63">
                  <c:v>276</c:v>
                </c:pt>
                <c:pt idx="64">
                  <c:v>274</c:v>
                </c:pt>
                <c:pt idx="65">
                  <c:v>272</c:v>
                </c:pt>
                <c:pt idx="66">
                  <c:v>271</c:v>
                </c:pt>
                <c:pt idx="67">
                  <c:v>270</c:v>
                </c:pt>
                <c:pt idx="68">
                  <c:v>268</c:v>
                </c:pt>
                <c:pt idx="69">
                  <c:v>267</c:v>
                </c:pt>
                <c:pt idx="70">
                  <c:v>266</c:v>
                </c:pt>
                <c:pt idx="71">
                  <c:v>264</c:v>
                </c:pt>
                <c:pt idx="72">
                  <c:v>262</c:v>
                </c:pt>
                <c:pt idx="73">
                  <c:v>260</c:v>
                </c:pt>
                <c:pt idx="74">
                  <c:v>258</c:v>
                </c:pt>
                <c:pt idx="75">
                  <c:v>256</c:v>
                </c:pt>
                <c:pt idx="76">
                  <c:v>254</c:v>
                </c:pt>
                <c:pt idx="77">
                  <c:v>253</c:v>
                </c:pt>
                <c:pt idx="78">
                  <c:v>251</c:v>
                </c:pt>
                <c:pt idx="79">
                  <c:v>244</c:v>
                </c:pt>
                <c:pt idx="80">
                  <c:v>237</c:v>
                </c:pt>
                <c:pt idx="81">
                  <c:v>230</c:v>
                </c:pt>
                <c:pt idx="82">
                  <c:v>224</c:v>
                </c:pt>
                <c:pt idx="83">
                  <c:v>217</c:v>
                </c:pt>
                <c:pt idx="84">
                  <c:v>211</c:v>
                </c:pt>
                <c:pt idx="85">
                  <c:v>202</c:v>
                </c:pt>
                <c:pt idx="86">
                  <c:v>193</c:v>
                </c:pt>
                <c:pt idx="87">
                  <c:v>185</c:v>
                </c:pt>
                <c:pt idx="88">
                  <c:v>176</c:v>
                </c:pt>
                <c:pt idx="89">
                  <c:v>168</c:v>
                </c:pt>
                <c:pt idx="90">
                  <c:v>167</c:v>
                </c:pt>
                <c:pt idx="91">
                  <c:v>166</c:v>
                </c:pt>
                <c:pt idx="92">
                  <c:v>165</c:v>
                </c:pt>
                <c:pt idx="93">
                  <c:v>164</c:v>
                </c:pt>
                <c:pt idx="94">
                  <c:v>164</c:v>
                </c:pt>
                <c:pt idx="95">
                  <c:v>163</c:v>
                </c:pt>
                <c:pt idx="96">
                  <c:v>162</c:v>
                </c:pt>
                <c:pt idx="97">
                  <c:v>161</c:v>
                </c:pt>
                <c:pt idx="98">
                  <c:v>160</c:v>
                </c:pt>
                <c:pt idx="99">
                  <c:v>159</c:v>
                </c:pt>
                <c:pt idx="100">
                  <c:v>156</c:v>
                </c:pt>
                <c:pt idx="101">
                  <c:v>152</c:v>
                </c:pt>
                <c:pt idx="102">
                  <c:v>149</c:v>
                </c:pt>
                <c:pt idx="103">
                  <c:v>145</c:v>
                </c:pt>
                <c:pt idx="104">
                  <c:v>142</c:v>
                </c:pt>
                <c:pt idx="105">
                  <c:v>139</c:v>
                </c:pt>
                <c:pt idx="106">
                  <c:v>135</c:v>
                </c:pt>
                <c:pt idx="107">
                  <c:v>132</c:v>
                </c:pt>
                <c:pt idx="108">
                  <c:v>128</c:v>
                </c:pt>
                <c:pt idx="109">
                  <c:v>125</c:v>
                </c:pt>
                <c:pt idx="110">
                  <c:v>123</c:v>
                </c:pt>
                <c:pt idx="111">
                  <c:v>121</c:v>
                </c:pt>
                <c:pt idx="112">
                  <c:v>119</c:v>
                </c:pt>
                <c:pt idx="113">
                  <c:v>117</c:v>
                </c:pt>
                <c:pt idx="114">
                  <c:v>115</c:v>
                </c:pt>
                <c:pt idx="115">
                  <c:v>114</c:v>
                </c:pt>
                <c:pt idx="116">
                  <c:v>112</c:v>
                </c:pt>
                <c:pt idx="117">
                  <c:v>110</c:v>
                </c:pt>
                <c:pt idx="118">
                  <c:v>108</c:v>
                </c:pt>
                <c:pt idx="119">
                  <c:v>106</c:v>
                </c:pt>
                <c:pt idx="120">
                  <c:v>104</c:v>
                </c:pt>
                <c:pt idx="121">
                  <c:v>102</c:v>
                </c:pt>
                <c:pt idx="122">
                  <c:v>101</c:v>
                </c:pt>
                <c:pt idx="123">
                  <c:v>100</c:v>
                </c:pt>
                <c:pt idx="124">
                  <c:v>99.5</c:v>
                </c:pt>
                <c:pt idx="125">
                  <c:v>98.7</c:v>
                </c:pt>
                <c:pt idx="126">
                  <c:v>97.9</c:v>
                </c:pt>
                <c:pt idx="127">
                  <c:v>97.1</c:v>
                </c:pt>
                <c:pt idx="128">
                  <c:v>96.2</c:v>
                </c:pt>
                <c:pt idx="129">
                  <c:v>95.4</c:v>
                </c:pt>
                <c:pt idx="130">
                  <c:v>94.6</c:v>
                </c:pt>
                <c:pt idx="131">
                  <c:v>93.8</c:v>
                </c:pt>
                <c:pt idx="132">
                  <c:v>93.2</c:v>
                </c:pt>
                <c:pt idx="133">
                  <c:v>92.6</c:v>
                </c:pt>
                <c:pt idx="134">
                  <c:v>92</c:v>
                </c:pt>
                <c:pt idx="135">
                  <c:v>91.3</c:v>
                </c:pt>
                <c:pt idx="136">
                  <c:v>90.7</c:v>
                </c:pt>
                <c:pt idx="137">
                  <c:v>90.1</c:v>
                </c:pt>
                <c:pt idx="138">
                  <c:v>89.5</c:v>
                </c:pt>
                <c:pt idx="139">
                  <c:v>90.3</c:v>
                </c:pt>
                <c:pt idx="140">
                  <c:v>91.1</c:v>
                </c:pt>
                <c:pt idx="141">
                  <c:v>91.9</c:v>
                </c:pt>
                <c:pt idx="142">
                  <c:v>92.7</c:v>
                </c:pt>
                <c:pt idx="143">
                  <c:v>93.5</c:v>
                </c:pt>
                <c:pt idx="144">
                  <c:v>94.3</c:v>
                </c:pt>
                <c:pt idx="145">
                  <c:v>95.1</c:v>
                </c:pt>
                <c:pt idx="146">
                  <c:v>95.9</c:v>
                </c:pt>
                <c:pt idx="147">
                  <c:v>96.7</c:v>
                </c:pt>
                <c:pt idx="148">
                  <c:v>97.5</c:v>
                </c:pt>
                <c:pt idx="149">
                  <c:v>97.4</c:v>
                </c:pt>
                <c:pt idx="150">
                  <c:v>97.4</c:v>
                </c:pt>
                <c:pt idx="151">
                  <c:v>97.3</c:v>
                </c:pt>
                <c:pt idx="152">
                  <c:v>97.3</c:v>
                </c:pt>
                <c:pt idx="153">
                  <c:v>97.2</c:v>
                </c:pt>
                <c:pt idx="154">
                  <c:v>97.2</c:v>
                </c:pt>
                <c:pt idx="155">
                  <c:v>97.1</c:v>
                </c:pt>
                <c:pt idx="156">
                  <c:v>97.1</c:v>
                </c:pt>
                <c:pt idx="157">
                  <c:v>97</c:v>
                </c:pt>
                <c:pt idx="158">
                  <c:v>97.8</c:v>
                </c:pt>
                <c:pt idx="159">
                  <c:v>98.5</c:v>
                </c:pt>
                <c:pt idx="160">
                  <c:v>99.2</c:v>
                </c:pt>
                <c:pt idx="161">
                  <c:v>100</c:v>
                </c:pt>
                <c:pt idx="162">
                  <c:v>101</c:v>
                </c:pt>
                <c:pt idx="163">
                  <c:v>102</c:v>
                </c:pt>
                <c:pt idx="164">
                  <c:v>102</c:v>
                </c:pt>
                <c:pt idx="165">
                  <c:v>108</c:v>
                </c:pt>
                <c:pt idx="166">
                  <c:v>104</c:v>
                </c:pt>
                <c:pt idx="167">
                  <c:v>104</c:v>
                </c:pt>
                <c:pt idx="168">
                  <c:v>105</c:v>
                </c:pt>
                <c:pt idx="169">
                  <c:v>106</c:v>
                </c:pt>
                <c:pt idx="170">
                  <c:v>108</c:v>
                </c:pt>
                <c:pt idx="171">
                  <c:v>109</c:v>
                </c:pt>
                <c:pt idx="172">
                  <c:v>110</c:v>
                </c:pt>
                <c:pt idx="173">
                  <c:v>112</c:v>
                </c:pt>
                <c:pt idx="174">
                  <c:v>114</c:v>
                </c:pt>
                <c:pt idx="175">
                  <c:v>115</c:v>
                </c:pt>
                <c:pt idx="176">
                  <c:v>116</c:v>
                </c:pt>
                <c:pt idx="177">
                  <c:v>118</c:v>
                </c:pt>
                <c:pt idx="178">
                  <c:v>120</c:v>
                </c:pt>
                <c:pt idx="179">
                  <c:v>121</c:v>
                </c:pt>
                <c:pt idx="180">
                  <c:v>122</c:v>
                </c:pt>
                <c:pt idx="181">
                  <c:v>124</c:v>
                </c:pt>
                <c:pt idx="182">
                  <c:v>126</c:v>
                </c:pt>
                <c:pt idx="183">
                  <c:v>127</c:v>
                </c:pt>
                <c:pt idx="184">
                  <c:v>128</c:v>
                </c:pt>
                <c:pt idx="185">
                  <c:v>130</c:v>
                </c:pt>
                <c:pt idx="186">
                  <c:v>132</c:v>
                </c:pt>
                <c:pt idx="187">
                  <c:v>133</c:v>
                </c:pt>
                <c:pt idx="188">
                  <c:v>134</c:v>
                </c:pt>
                <c:pt idx="189">
                  <c:v>136</c:v>
                </c:pt>
                <c:pt idx="190">
                  <c:v>125</c:v>
                </c:pt>
                <c:pt idx="191">
                  <c:v>135</c:v>
                </c:pt>
                <c:pt idx="192">
                  <c:v>146</c:v>
                </c:pt>
                <c:pt idx="193">
                  <c:v>166</c:v>
                </c:pt>
                <c:pt idx="194">
                  <c:v>188</c:v>
                </c:pt>
                <c:pt idx="195">
                  <c:v>211</c:v>
                </c:pt>
                <c:pt idx="196">
                  <c:v>231</c:v>
                </c:pt>
                <c:pt idx="197">
                  <c:v>261</c:v>
                </c:pt>
                <c:pt idx="198">
                  <c:v>299</c:v>
                </c:pt>
                <c:pt idx="199">
                  <c:v>341</c:v>
                </c:pt>
                <c:pt idx="200">
                  <c:v>394</c:v>
                </c:pt>
                <c:pt idx="201">
                  <c:v>466</c:v>
                </c:pt>
                <c:pt idx="202">
                  <c:v>546</c:v>
                </c:pt>
                <c:pt idx="203">
                  <c:v>664</c:v>
                </c:pt>
                <c:pt idx="204">
                  <c:v>984</c:v>
                </c:pt>
                <c:pt idx="205">
                  <c:v>1080</c:v>
                </c:pt>
                <c:pt idx="206">
                  <c:v>1280</c:v>
                </c:pt>
                <c:pt idx="207">
                  <c:v>1510</c:v>
                </c:pt>
                <c:pt idx="208">
                  <c:v>1770</c:v>
                </c:pt>
                <c:pt idx="209">
                  <c:v>2090</c:v>
                </c:pt>
                <c:pt idx="210">
                  <c:v>2150</c:v>
                </c:pt>
                <c:pt idx="211">
                  <c:v>2240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BF22-497B-9BC7-E557052BDCD2}"/>
            </c:ext>
          </c:extLst>
        </c:ser>
        <c:ser>
          <c:idx val="10"/>
          <c:order val="10"/>
          <c:tx>
            <c:strRef>
              <c:f>'спад по градациям Мостовой'!$U$1</c:f>
              <c:strCache>
                <c:ptCount val="1"/>
                <c:pt idx="0">
                  <c:v>1961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Мостовой'!$U$2:$U$213</c:f>
              <c:numCache>
                <c:formatCode>General</c:formatCode>
                <c:ptCount val="212"/>
                <c:pt idx="0">
                  <c:v>1660</c:v>
                </c:pt>
                <c:pt idx="1">
                  <c:v>1610</c:v>
                </c:pt>
                <c:pt idx="2">
                  <c:v>1570</c:v>
                </c:pt>
                <c:pt idx="3">
                  <c:v>1540</c:v>
                </c:pt>
                <c:pt idx="4">
                  <c:v>1520</c:v>
                </c:pt>
                <c:pt idx="5">
                  <c:v>1500</c:v>
                </c:pt>
                <c:pt idx="6">
                  <c:v>1470</c:v>
                </c:pt>
                <c:pt idx="7">
                  <c:v>1440</c:v>
                </c:pt>
                <c:pt idx="8">
                  <c:v>1420</c:v>
                </c:pt>
                <c:pt idx="9">
                  <c:v>1400</c:v>
                </c:pt>
                <c:pt idx="10">
                  <c:v>1370</c:v>
                </c:pt>
                <c:pt idx="11">
                  <c:v>1320</c:v>
                </c:pt>
                <c:pt idx="12">
                  <c:v>1280</c:v>
                </c:pt>
                <c:pt idx="13">
                  <c:v>1270</c:v>
                </c:pt>
                <c:pt idx="14">
                  <c:v>1240</c:v>
                </c:pt>
                <c:pt idx="15">
                  <c:v>1200</c:v>
                </c:pt>
                <c:pt idx="16">
                  <c:v>1150</c:v>
                </c:pt>
                <c:pt idx="17">
                  <c:v>1100</c:v>
                </c:pt>
                <c:pt idx="18">
                  <c:v>1060</c:v>
                </c:pt>
                <c:pt idx="19">
                  <c:v>1000</c:v>
                </c:pt>
                <c:pt idx="20">
                  <c:v>949</c:v>
                </c:pt>
                <c:pt idx="21">
                  <c:v>932</c:v>
                </c:pt>
                <c:pt idx="22">
                  <c:v>847</c:v>
                </c:pt>
                <c:pt idx="23">
                  <c:v>822</c:v>
                </c:pt>
                <c:pt idx="24">
                  <c:v>798</c:v>
                </c:pt>
                <c:pt idx="25">
                  <c:v>790</c:v>
                </c:pt>
                <c:pt idx="26">
                  <c:v>746</c:v>
                </c:pt>
                <c:pt idx="27">
                  <c:v>702</c:v>
                </c:pt>
                <c:pt idx="28">
                  <c:v>658</c:v>
                </c:pt>
                <c:pt idx="29">
                  <c:v>583</c:v>
                </c:pt>
                <c:pt idx="30">
                  <c:v>508</c:v>
                </c:pt>
                <c:pt idx="31">
                  <c:v>503</c:v>
                </c:pt>
                <c:pt idx="32">
                  <c:v>497</c:v>
                </c:pt>
                <c:pt idx="33">
                  <c:v>492</c:v>
                </c:pt>
                <c:pt idx="34">
                  <c:v>487</c:v>
                </c:pt>
                <c:pt idx="35">
                  <c:v>481</c:v>
                </c:pt>
                <c:pt idx="36">
                  <c:v>476</c:v>
                </c:pt>
                <c:pt idx="37">
                  <c:v>454</c:v>
                </c:pt>
                <c:pt idx="38">
                  <c:v>432</c:v>
                </c:pt>
                <c:pt idx="39">
                  <c:v>410</c:v>
                </c:pt>
                <c:pt idx="40">
                  <c:v>388</c:v>
                </c:pt>
                <c:pt idx="41">
                  <c:v>365</c:v>
                </c:pt>
                <c:pt idx="42">
                  <c:v>343</c:v>
                </c:pt>
                <c:pt idx="43">
                  <c:v>321</c:v>
                </c:pt>
                <c:pt idx="44">
                  <c:v>299</c:v>
                </c:pt>
                <c:pt idx="45">
                  <c:v>298</c:v>
                </c:pt>
                <c:pt idx="46">
                  <c:v>297</c:v>
                </c:pt>
                <c:pt idx="47">
                  <c:v>296</c:v>
                </c:pt>
                <c:pt idx="48">
                  <c:v>295</c:v>
                </c:pt>
                <c:pt idx="49">
                  <c:v>296</c:v>
                </c:pt>
                <c:pt idx="50">
                  <c:v>296</c:v>
                </c:pt>
                <c:pt idx="51">
                  <c:v>297</c:v>
                </c:pt>
                <c:pt idx="52">
                  <c:v>297</c:v>
                </c:pt>
                <c:pt idx="53">
                  <c:v>298</c:v>
                </c:pt>
                <c:pt idx="54">
                  <c:v>298</c:v>
                </c:pt>
                <c:pt idx="55">
                  <c:v>299</c:v>
                </c:pt>
                <c:pt idx="56">
                  <c:v>299</c:v>
                </c:pt>
                <c:pt idx="57">
                  <c:v>300</c:v>
                </c:pt>
                <c:pt idx="58">
                  <c:v>297</c:v>
                </c:pt>
                <c:pt idx="59">
                  <c:v>294</c:v>
                </c:pt>
                <c:pt idx="60">
                  <c:v>291</c:v>
                </c:pt>
                <c:pt idx="61">
                  <c:v>288</c:v>
                </c:pt>
                <c:pt idx="62">
                  <c:v>285</c:v>
                </c:pt>
                <c:pt idx="63">
                  <c:v>281</c:v>
                </c:pt>
                <c:pt idx="64">
                  <c:v>278</c:v>
                </c:pt>
                <c:pt idx="65">
                  <c:v>275</c:v>
                </c:pt>
                <c:pt idx="66">
                  <c:v>272</c:v>
                </c:pt>
                <c:pt idx="67">
                  <c:v>269</c:v>
                </c:pt>
                <c:pt idx="68">
                  <c:v>266</c:v>
                </c:pt>
                <c:pt idx="69">
                  <c:v>263</c:v>
                </c:pt>
                <c:pt idx="70">
                  <c:v>259</c:v>
                </c:pt>
                <c:pt idx="71">
                  <c:v>256</c:v>
                </c:pt>
                <c:pt idx="72">
                  <c:v>252</c:v>
                </c:pt>
                <c:pt idx="73">
                  <c:v>249</c:v>
                </c:pt>
                <c:pt idx="74">
                  <c:v>245</c:v>
                </c:pt>
                <c:pt idx="75">
                  <c:v>241</c:v>
                </c:pt>
                <c:pt idx="76">
                  <c:v>238</c:v>
                </c:pt>
                <c:pt idx="77">
                  <c:v>235</c:v>
                </c:pt>
                <c:pt idx="78">
                  <c:v>231</c:v>
                </c:pt>
                <c:pt idx="79">
                  <c:v>227</c:v>
                </c:pt>
                <c:pt idx="80">
                  <c:v>222</c:v>
                </c:pt>
                <c:pt idx="81">
                  <c:v>218</c:v>
                </c:pt>
                <c:pt idx="82">
                  <c:v>214</c:v>
                </c:pt>
                <c:pt idx="83">
                  <c:v>210</c:v>
                </c:pt>
                <c:pt idx="84">
                  <c:v>206</c:v>
                </c:pt>
                <c:pt idx="85">
                  <c:v>202</c:v>
                </c:pt>
                <c:pt idx="86">
                  <c:v>197</c:v>
                </c:pt>
                <c:pt idx="87">
                  <c:v>193</c:v>
                </c:pt>
                <c:pt idx="88">
                  <c:v>189</c:v>
                </c:pt>
                <c:pt idx="89">
                  <c:v>186</c:v>
                </c:pt>
                <c:pt idx="90">
                  <c:v>183</c:v>
                </c:pt>
                <c:pt idx="91">
                  <c:v>179</c:v>
                </c:pt>
                <c:pt idx="92">
                  <c:v>176</c:v>
                </c:pt>
                <c:pt idx="93">
                  <c:v>173</c:v>
                </c:pt>
                <c:pt idx="94">
                  <c:v>170</c:v>
                </c:pt>
                <c:pt idx="95">
                  <c:v>167</c:v>
                </c:pt>
                <c:pt idx="96">
                  <c:v>163</c:v>
                </c:pt>
                <c:pt idx="97">
                  <c:v>160</c:v>
                </c:pt>
                <c:pt idx="98">
                  <c:v>157</c:v>
                </c:pt>
                <c:pt idx="99">
                  <c:v>155</c:v>
                </c:pt>
                <c:pt idx="100">
                  <c:v>154</c:v>
                </c:pt>
                <c:pt idx="101">
                  <c:v>152</c:v>
                </c:pt>
                <c:pt idx="102">
                  <c:v>150</c:v>
                </c:pt>
                <c:pt idx="103">
                  <c:v>148</c:v>
                </c:pt>
                <c:pt idx="104">
                  <c:v>147</c:v>
                </c:pt>
                <c:pt idx="105">
                  <c:v>145</c:v>
                </c:pt>
                <c:pt idx="106">
                  <c:v>143</c:v>
                </c:pt>
                <c:pt idx="107">
                  <c:v>142</c:v>
                </c:pt>
                <c:pt idx="108">
                  <c:v>140</c:v>
                </c:pt>
                <c:pt idx="109">
                  <c:v>138</c:v>
                </c:pt>
                <c:pt idx="110">
                  <c:v>137</c:v>
                </c:pt>
                <c:pt idx="111">
                  <c:v>135</c:v>
                </c:pt>
                <c:pt idx="112">
                  <c:v>134</c:v>
                </c:pt>
                <c:pt idx="113">
                  <c:v>132</c:v>
                </c:pt>
                <c:pt idx="114">
                  <c:v>130</c:v>
                </c:pt>
                <c:pt idx="115">
                  <c:v>129</c:v>
                </c:pt>
                <c:pt idx="116">
                  <c:v>127</c:v>
                </c:pt>
                <c:pt idx="117">
                  <c:v>126</c:v>
                </c:pt>
                <c:pt idx="118">
                  <c:v>125</c:v>
                </c:pt>
                <c:pt idx="119">
                  <c:v>123</c:v>
                </c:pt>
                <c:pt idx="120">
                  <c:v>122</c:v>
                </c:pt>
                <c:pt idx="121">
                  <c:v>121</c:v>
                </c:pt>
                <c:pt idx="122">
                  <c:v>120</c:v>
                </c:pt>
                <c:pt idx="123">
                  <c:v>119</c:v>
                </c:pt>
                <c:pt idx="124">
                  <c:v>117</c:v>
                </c:pt>
                <c:pt idx="125">
                  <c:v>116</c:v>
                </c:pt>
                <c:pt idx="126">
                  <c:v>115</c:v>
                </c:pt>
                <c:pt idx="127">
                  <c:v>114</c:v>
                </c:pt>
                <c:pt idx="128">
                  <c:v>113</c:v>
                </c:pt>
                <c:pt idx="129">
                  <c:v>112</c:v>
                </c:pt>
                <c:pt idx="130">
                  <c:v>111</c:v>
                </c:pt>
                <c:pt idx="131">
                  <c:v>111</c:v>
                </c:pt>
                <c:pt idx="132">
                  <c:v>110</c:v>
                </c:pt>
                <c:pt idx="133">
                  <c:v>109</c:v>
                </c:pt>
                <c:pt idx="134">
                  <c:v>108</c:v>
                </c:pt>
                <c:pt idx="135">
                  <c:v>108</c:v>
                </c:pt>
                <c:pt idx="136">
                  <c:v>107</c:v>
                </c:pt>
                <c:pt idx="137">
                  <c:v>106</c:v>
                </c:pt>
                <c:pt idx="138">
                  <c:v>106</c:v>
                </c:pt>
                <c:pt idx="139">
                  <c:v>105</c:v>
                </c:pt>
                <c:pt idx="140">
                  <c:v>104</c:v>
                </c:pt>
                <c:pt idx="141">
                  <c:v>103</c:v>
                </c:pt>
                <c:pt idx="142">
                  <c:v>103</c:v>
                </c:pt>
                <c:pt idx="143">
                  <c:v>102</c:v>
                </c:pt>
                <c:pt idx="144">
                  <c:v>101</c:v>
                </c:pt>
                <c:pt idx="145">
                  <c:v>100</c:v>
                </c:pt>
                <c:pt idx="146">
                  <c:v>99.6</c:v>
                </c:pt>
                <c:pt idx="147">
                  <c:v>98.8</c:v>
                </c:pt>
                <c:pt idx="148">
                  <c:v>98</c:v>
                </c:pt>
                <c:pt idx="149">
                  <c:v>97.7</c:v>
                </c:pt>
                <c:pt idx="150">
                  <c:v>97.4</c:v>
                </c:pt>
                <c:pt idx="151">
                  <c:v>97.1</c:v>
                </c:pt>
                <c:pt idx="152">
                  <c:v>96.8</c:v>
                </c:pt>
                <c:pt idx="153">
                  <c:v>96.4</c:v>
                </c:pt>
                <c:pt idx="154">
                  <c:v>96.1</c:v>
                </c:pt>
                <c:pt idx="155">
                  <c:v>95.8</c:v>
                </c:pt>
                <c:pt idx="156">
                  <c:v>95.5</c:v>
                </c:pt>
                <c:pt idx="157">
                  <c:v>95.2</c:v>
                </c:pt>
                <c:pt idx="158">
                  <c:v>95.7</c:v>
                </c:pt>
                <c:pt idx="159">
                  <c:v>96.1</c:v>
                </c:pt>
                <c:pt idx="160">
                  <c:v>96.6</c:v>
                </c:pt>
                <c:pt idx="161">
                  <c:v>97</c:v>
                </c:pt>
                <c:pt idx="162">
                  <c:v>97.5</c:v>
                </c:pt>
                <c:pt idx="163">
                  <c:v>98</c:v>
                </c:pt>
                <c:pt idx="164">
                  <c:v>98.4</c:v>
                </c:pt>
                <c:pt idx="165">
                  <c:v>98.9</c:v>
                </c:pt>
                <c:pt idx="166">
                  <c:v>99.3</c:v>
                </c:pt>
                <c:pt idx="167">
                  <c:v>99.8</c:v>
                </c:pt>
                <c:pt idx="168">
                  <c:v>100</c:v>
                </c:pt>
                <c:pt idx="169">
                  <c:v>101</c:v>
                </c:pt>
                <c:pt idx="170">
                  <c:v>101</c:v>
                </c:pt>
                <c:pt idx="171">
                  <c:v>102</c:v>
                </c:pt>
                <c:pt idx="172">
                  <c:v>102</c:v>
                </c:pt>
                <c:pt idx="173">
                  <c:v>103</c:v>
                </c:pt>
                <c:pt idx="174">
                  <c:v>103</c:v>
                </c:pt>
                <c:pt idx="175">
                  <c:v>105</c:v>
                </c:pt>
                <c:pt idx="176">
                  <c:v>107</c:v>
                </c:pt>
                <c:pt idx="177">
                  <c:v>109</c:v>
                </c:pt>
                <c:pt idx="178">
                  <c:v>110</c:v>
                </c:pt>
                <c:pt idx="179">
                  <c:v>112</c:v>
                </c:pt>
                <c:pt idx="180">
                  <c:v>114</c:v>
                </c:pt>
                <c:pt idx="181">
                  <c:v>116</c:v>
                </c:pt>
                <c:pt idx="182">
                  <c:v>119</c:v>
                </c:pt>
                <c:pt idx="183">
                  <c:v>123</c:v>
                </c:pt>
                <c:pt idx="184">
                  <c:v>126</c:v>
                </c:pt>
                <c:pt idx="185">
                  <c:v>129</c:v>
                </c:pt>
                <c:pt idx="186">
                  <c:v>133</c:v>
                </c:pt>
                <c:pt idx="187">
                  <c:v>136</c:v>
                </c:pt>
                <c:pt idx="188">
                  <c:v>145</c:v>
                </c:pt>
                <c:pt idx="189">
                  <c:v>154</c:v>
                </c:pt>
                <c:pt idx="190">
                  <c:v>163</c:v>
                </c:pt>
                <c:pt idx="191">
                  <c:v>172</c:v>
                </c:pt>
                <c:pt idx="192">
                  <c:v>181</c:v>
                </c:pt>
                <c:pt idx="193">
                  <c:v>190</c:v>
                </c:pt>
                <c:pt idx="194">
                  <c:v>205</c:v>
                </c:pt>
                <c:pt idx="195">
                  <c:v>220</c:v>
                </c:pt>
                <c:pt idx="196">
                  <c:v>236</c:v>
                </c:pt>
                <c:pt idx="197">
                  <c:v>251</c:v>
                </c:pt>
                <c:pt idx="198">
                  <c:v>266</c:v>
                </c:pt>
                <c:pt idx="199">
                  <c:v>308</c:v>
                </c:pt>
                <c:pt idx="200">
                  <c:v>351</c:v>
                </c:pt>
                <c:pt idx="201">
                  <c:v>394</c:v>
                </c:pt>
                <c:pt idx="202">
                  <c:v>436</c:v>
                </c:pt>
                <c:pt idx="203">
                  <c:v>517</c:v>
                </c:pt>
                <c:pt idx="204">
                  <c:v>599</c:v>
                </c:pt>
                <c:pt idx="205">
                  <c:v>680</c:v>
                </c:pt>
                <c:pt idx="206">
                  <c:v>910</c:v>
                </c:pt>
                <c:pt idx="207">
                  <c:v>1140</c:v>
                </c:pt>
                <c:pt idx="208">
                  <c:v>1360</c:v>
                </c:pt>
                <c:pt idx="209">
                  <c:v>1580</c:v>
                </c:pt>
                <c:pt idx="210">
                  <c:v>2120</c:v>
                </c:pt>
                <c:pt idx="211">
                  <c:v>2120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BF22-497B-9BC7-E557052BDCD2}"/>
            </c:ext>
          </c:extLst>
        </c:ser>
        <c:ser>
          <c:idx val="11"/>
          <c:order val="11"/>
          <c:tx>
            <c:strRef>
              <c:f>'спад по градациям Мостовой'!$V$1</c:f>
              <c:strCache>
                <c:ptCount val="1"/>
                <c:pt idx="0">
                  <c:v>1985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Мостовой'!$V$2:$V$213</c:f>
              <c:numCache>
                <c:formatCode>General</c:formatCode>
                <c:ptCount val="212"/>
                <c:pt idx="0">
                  <c:v>1630</c:v>
                </c:pt>
                <c:pt idx="1">
                  <c:v>1610</c:v>
                </c:pt>
                <c:pt idx="2">
                  <c:v>1590</c:v>
                </c:pt>
                <c:pt idx="3">
                  <c:v>1570</c:v>
                </c:pt>
                <c:pt idx="4">
                  <c:v>1530</c:v>
                </c:pt>
                <c:pt idx="5">
                  <c:v>1510</c:v>
                </c:pt>
                <c:pt idx="6">
                  <c:v>1490</c:v>
                </c:pt>
                <c:pt idx="7">
                  <c:v>1480</c:v>
                </c:pt>
                <c:pt idx="8">
                  <c:v>1460</c:v>
                </c:pt>
                <c:pt idx="9">
                  <c:v>1440</c:v>
                </c:pt>
                <c:pt idx="10">
                  <c:v>1410</c:v>
                </c:pt>
                <c:pt idx="11">
                  <c:v>1390</c:v>
                </c:pt>
                <c:pt idx="12">
                  <c:v>1380</c:v>
                </c:pt>
                <c:pt idx="13">
                  <c:v>1380</c:v>
                </c:pt>
                <c:pt idx="14">
                  <c:v>1380</c:v>
                </c:pt>
                <c:pt idx="15">
                  <c:v>1360</c:v>
                </c:pt>
                <c:pt idx="16">
                  <c:v>1340</c:v>
                </c:pt>
                <c:pt idx="17">
                  <c:v>1330</c:v>
                </c:pt>
                <c:pt idx="18">
                  <c:v>1310</c:v>
                </c:pt>
                <c:pt idx="19">
                  <c:v>1320</c:v>
                </c:pt>
                <c:pt idx="20">
                  <c:v>1320</c:v>
                </c:pt>
                <c:pt idx="21">
                  <c:v>1300</c:v>
                </c:pt>
                <c:pt idx="22">
                  <c:v>1300</c:v>
                </c:pt>
                <c:pt idx="23">
                  <c:v>1280</c:v>
                </c:pt>
                <c:pt idx="24">
                  <c:v>1280</c:v>
                </c:pt>
                <c:pt idx="25">
                  <c:v>1260</c:v>
                </c:pt>
                <c:pt idx="26">
                  <c:v>1240</c:v>
                </c:pt>
                <c:pt idx="27">
                  <c:v>1240</c:v>
                </c:pt>
                <c:pt idx="28">
                  <c:v>1230</c:v>
                </c:pt>
                <c:pt idx="29">
                  <c:v>1100</c:v>
                </c:pt>
                <c:pt idx="30">
                  <c:v>1050</c:v>
                </c:pt>
                <c:pt idx="31">
                  <c:v>996</c:v>
                </c:pt>
                <c:pt idx="32">
                  <c:v>944</c:v>
                </c:pt>
                <c:pt idx="33">
                  <c:v>865</c:v>
                </c:pt>
                <c:pt idx="34">
                  <c:v>786</c:v>
                </c:pt>
                <c:pt idx="35">
                  <c:v>707</c:v>
                </c:pt>
                <c:pt idx="36">
                  <c:v>628</c:v>
                </c:pt>
                <c:pt idx="37">
                  <c:v>584</c:v>
                </c:pt>
                <c:pt idx="38">
                  <c:v>541</c:v>
                </c:pt>
                <c:pt idx="39">
                  <c:v>497</c:v>
                </c:pt>
                <c:pt idx="40">
                  <c:v>454</c:v>
                </c:pt>
                <c:pt idx="41">
                  <c:v>410</c:v>
                </c:pt>
                <c:pt idx="42">
                  <c:v>367</c:v>
                </c:pt>
                <c:pt idx="43">
                  <c:v>323</c:v>
                </c:pt>
                <c:pt idx="44">
                  <c:v>321</c:v>
                </c:pt>
                <c:pt idx="45">
                  <c:v>318</c:v>
                </c:pt>
                <c:pt idx="46">
                  <c:v>316</c:v>
                </c:pt>
                <c:pt idx="47">
                  <c:v>314</c:v>
                </c:pt>
                <c:pt idx="48">
                  <c:v>311</c:v>
                </c:pt>
                <c:pt idx="49">
                  <c:v>309</c:v>
                </c:pt>
                <c:pt idx="50">
                  <c:v>306</c:v>
                </c:pt>
                <c:pt idx="51">
                  <c:v>304</c:v>
                </c:pt>
                <c:pt idx="52">
                  <c:v>301</c:v>
                </c:pt>
                <c:pt idx="53">
                  <c:v>298</c:v>
                </c:pt>
                <c:pt idx="54">
                  <c:v>296</c:v>
                </c:pt>
                <c:pt idx="55">
                  <c:v>293</c:v>
                </c:pt>
                <c:pt idx="56">
                  <c:v>290</c:v>
                </c:pt>
                <c:pt idx="57">
                  <c:v>288</c:v>
                </c:pt>
                <c:pt idx="58">
                  <c:v>285</c:v>
                </c:pt>
                <c:pt idx="59">
                  <c:v>282</c:v>
                </c:pt>
                <c:pt idx="60">
                  <c:v>279</c:v>
                </c:pt>
                <c:pt idx="61">
                  <c:v>277</c:v>
                </c:pt>
                <c:pt idx="62">
                  <c:v>274</c:v>
                </c:pt>
                <c:pt idx="63">
                  <c:v>271</c:v>
                </c:pt>
                <c:pt idx="64">
                  <c:v>269</c:v>
                </c:pt>
                <c:pt idx="65">
                  <c:v>266</c:v>
                </c:pt>
                <c:pt idx="66">
                  <c:v>263</c:v>
                </c:pt>
                <c:pt idx="67">
                  <c:v>261</c:v>
                </c:pt>
                <c:pt idx="68">
                  <c:v>258</c:v>
                </c:pt>
                <c:pt idx="69">
                  <c:v>256</c:v>
                </c:pt>
                <c:pt idx="70">
                  <c:v>254</c:v>
                </c:pt>
                <c:pt idx="71">
                  <c:v>252</c:v>
                </c:pt>
                <c:pt idx="72">
                  <c:v>250</c:v>
                </c:pt>
                <c:pt idx="73">
                  <c:v>248</c:v>
                </c:pt>
                <c:pt idx="74">
                  <c:v>246</c:v>
                </c:pt>
                <c:pt idx="75">
                  <c:v>244</c:v>
                </c:pt>
                <c:pt idx="76">
                  <c:v>242</c:v>
                </c:pt>
                <c:pt idx="77">
                  <c:v>240</c:v>
                </c:pt>
                <c:pt idx="78">
                  <c:v>238</c:v>
                </c:pt>
                <c:pt idx="79">
                  <c:v>237</c:v>
                </c:pt>
                <c:pt idx="80">
                  <c:v>235</c:v>
                </c:pt>
                <c:pt idx="81">
                  <c:v>234</c:v>
                </c:pt>
                <c:pt idx="82">
                  <c:v>233</c:v>
                </c:pt>
                <c:pt idx="83">
                  <c:v>231</c:v>
                </c:pt>
                <c:pt idx="84">
                  <c:v>230</c:v>
                </c:pt>
                <c:pt idx="85">
                  <c:v>228</c:v>
                </c:pt>
                <c:pt idx="86">
                  <c:v>227</c:v>
                </c:pt>
                <c:pt idx="87">
                  <c:v>226</c:v>
                </c:pt>
                <c:pt idx="88">
                  <c:v>224</c:v>
                </c:pt>
                <c:pt idx="89">
                  <c:v>223</c:v>
                </c:pt>
                <c:pt idx="90">
                  <c:v>221</c:v>
                </c:pt>
                <c:pt idx="91">
                  <c:v>219</c:v>
                </c:pt>
                <c:pt idx="92">
                  <c:v>216</c:v>
                </c:pt>
                <c:pt idx="93">
                  <c:v>214</c:v>
                </c:pt>
                <c:pt idx="94">
                  <c:v>212</c:v>
                </c:pt>
                <c:pt idx="95">
                  <c:v>210</c:v>
                </c:pt>
                <c:pt idx="96">
                  <c:v>208</c:v>
                </c:pt>
                <c:pt idx="97">
                  <c:v>205</c:v>
                </c:pt>
                <c:pt idx="98">
                  <c:v>203</c:v>
                </c:pt>
                <c:pt idx="99">
                  <c:v>201</c:v>
                </c:pt>
                <c:pt idx="100">
                  <c:v>199</c:v>
                </c:pt>
                <c:pt idx="101">
                  <c:v>197</c:v>
                </c:pt>
                <c:pt idx="102">
                  <c:v>194</c:v>
                </c:pt>
                <c:pt idx="103">
                  <c:v>192</c:v>
                </c:pt>
                <c:pt idx="104">
                  <c:v>190</c:v>
                </c:pt>
                <c:pt idx="105">
                  <c:v>188</c:v>
                </c:pt>
                <c:pt idx="106">
                  <c:v>186</c:v>
                </c:pt>
                <c:pt idx="107">
                  <c:v>183</c:v>
                </c:pt>
                <c:pt idx="108">
                  <c:v>181</c:v>
                </c:pt>
                <c:pt idx="109">
                  <c:v>179</c:v>
                </c:pt>
                <c:pt idx="110">
                  <c:v>178</c:v>
                </c:pt>
                <c:pt idx="111">
                  <c:v>177</c:v>
                </c:pt>
                <c:pt idx="112">
                  <c:v>177</c:v>
                </c:pt>
                <c:pt idx="113">
                  <c:v>176</c:v>
                </c:pt>
                <c:pt idx="114">
                  <c:v>175</c:v>
                </c:pt>
                <c:pt idx="115">
                  <c:v>174</c:v>
                </c:pt>
                <c:pt idx="116">
                  <c:v>173</c:v>
                </c:pt>
                <c:pt idx="117">
                  <c:v>172</c:v>
                </c:pt>
                <c:pt idx="118">
                  <c:v>172</c:v>
                </c:pt>
                <c:pt idx="119">
                  <c:v>171</c:v>
                </c:pt>
                <c:pt idx="120">
                  <c:v>170</c:v>
                </c:pt>
                <c:pt idx="121">
                  <c:v>169</c:v>
                </c:pt>
                <c:pt idx="122">
                  <c:v>168</c:v>
                </c:pt>
                <c:pt idx="123">
                  <c:v>167</c:v>
                </c:pt>
                <c:pt idx="124">
                  <c:v>166</c:v>
                </c:pt>
                <c:pt idx="125">
                  <c:v>165</c:v>
                </c:pt>
                <c:pt idx="126">
                  <c:v>163</c:v>
                </c:pt>
                <c:pt idx="127">
                  <c:v>162</c:v>
                </c:pt>
                <c:pt idx="128">
                  <c:v>161</c:v>
                </c:pt>
                <c:pt idx="129">
                  <c:v>160</c:v>
                </c:pt>
                <c:pt idx="130">
                  <c:v>159</c:v>
                </c:pt>
                <c:pt idx="131">
                  <c:v>158</c:v>
                </c:pt>
                <c:pt idx="132">
                  <c:v>158</c:v>
                </c:pt>
                <c:pt idx="133">
                  <c:v>157</c:v>
                </c:pt>
                <c:pt idx="134">
                  <c:v>157</c:v>
                </c:pt>
                <c:pt idx="135">
                  <c:v>156</c:v>
                </c:pt>
                <c:pt idx="136">
                  <c:v>156</c:v>
                </c:pt>
                <c:pt idx="137">
                  <c:v>155</c:v>
                </c:pt>
                <c:pt idx="138">
                  <c:v>155</c:v>
                </c:pt>
                <c:pt idx="139">
                  <c:v>154</c:v>
                </c:pt>
                <c:pt idx="140">
                  <c:v>154</c:v>
                </c:pt>
                <c:pt idx="141">
                  <c:v>152</c:v>
                </c:pt>
                <c:pt idx="142">
                  <c:v>150</c:v>
                </c:pt>
                <c:pt idx="143">
                  <c:v>147</c:v>
                </c:pt>
                <c:pt idx="144">
                  <c:v>145</c:v>
                </c:pt>
                <c:pt idx="145">
                  <c:v>143</c:v>
                </c:pt>
                <c:pt idx="146">
                  <c:v>141</c:v>
                </c:pt>
                <c:pt idx="147">
                  <c:v>138</c:v>
                </c:pt>
                <c:pt idx="148">
                  <c:v>136</c:v>
                </c:pt>
                <c:pt idx="149">
                  <c:v>135</c:v>
                </c:pt>
                <c:pt idx="150">
                  <c:v>134</c:v>
                </c:pt>
                <c:pt idx="151">
                  <c:v>133</c:v>
                </c:pt>
                <c:pt idx="152">
                  <c:v>132</c:v>
                </c:pt>
                <c:pt idx="153">
                  <c:v>131</c:v>
                </c:pt>
                <c:pt idx="154">
                  <c:v>130</c:v>
                </c:pt>
                <c:pt idx="155">
                  <c:v>129</c:v>
                </c:pt>
                <c:pt idx="156">
                  <c:v>128</c:v>
                </c:pt>
                <c:pt idx="157">
                  <c:v>127</c:v>
                </c:pt>
                <c:pt idx="158">
                  <c:v>126</c:v>
                </c:pt>
                <c:pt idx="159">
                  <c:v>125</c:v>
                </c:pt>
                <c:pt idx="160">
                  <c:v>125</c:v>
                </c:pt>
                <c:pt idx="161">
                  <c:v>125</c:v>
                </c:pt>
                <c:pt idx="162">
                  <c:v>126</c:v>
                </c:pt>
                <c:pt idx="163">
                  <c:v>126</c:v>
                </c:pt>
                <c:pt idx="164">
                  <c:v>126</c:v>
                </c:pt>
                <c:pt idx="165">
                  <c:v>126</c:v>
                </c:pt>
                <c:pt idx="166">
                  <c:v>127</c:v>
                </c:pt>
                <c:pt idx="167">
                  <c:v>127</c:v>
                </c:pt>
                <c:pt idx="168">
                  <c:v>127</c:v>
                </c:pt>
                <c:pt idx="169">
                  <c:v>128</c:v>
                </c:pt>
                <c:pt idx="170">
                  <c:v>129</c:v>
                </c:pt>
                <c:pt idx="171">
                  <c:v>129</c:v>
                </c:pt>
                <c:pt idx="172">
                  <c:v>130</c:v>
                </c:pt>
                <c:pt idx="173">
                  <c:v>131</c:v>
                </c:pt>
                <c:pt idx="174">
                  <c:v>132</c:v>
                </c:pt>
                <c:pt idx="175">
                  <c:v>133</c:v>
                </c:pt>
                <c:pt idx="176">
                  <c:v>134</c:v>
                </c:pt>
                <c:pt idx="177">
                  <c:v>134</c:v>
                </c:pt>
                <c:pt idx="178">
                  <c:v>135</c:v>
                </c:pt>
                <c:pt idx="179">
                  <c:v>136</c:v>
                </c:pt>
                <c:pt idx="180">
                  <c:v>137</c:v>
                </c:pt>
                <c:pt idx="181">
                  <c:v>142</c:v>
                </c:pt>
                <c:pt idx="182">
                  <c:v>147</c:v>
                </c:pt>
                <c:pt idx="183">
                  <c:v>152</c:v>
                </c:pt>
                <c:pt idx="184">
                  <c:v>157</c:v>
                </c:pt>
                <c:pt idx="185">
                  <c:v>163</c:v>
                </c:pt>
                <c:pt idx="186">
                  <c:v>168</c:v>
                </c:pt>
                <c:pt idx="187">
                  <c:v>173</c:v>
                </c:pt>
                <c:pt idx="188">
                  <c:v>178</c:v>
                </c:pt>
                <c:pt idx="189">
                  <c:v>183</c:v>
                </c:pt>
                <c:pt idx="190">
                  <c:v>194</c:v>
                </c:pt>
                <c:pt idx="191">
                  <c:v>204</c:v>
                </c:pt>
                <c:pt idx="192">
                  <c:v>215</c:v>
                </c:pt>
                <c:pt idx="193">
                  <c:v>225</c:v>
                </c:pt>
                <c:pt idx="194">
                  <c:v>236</c:v>
                </c:pt>
                <c:pt idx="195">
                  <c:v>246</c:v>
                </c:pt>
                <c:pt idx="196">
                  <c:v>257</c:v>
                </c:pt>
                <c:pt idx="197">
                  <c:v>267</c:v>
                </c:pt>
                <c:pt idx="198">
                  <c:v>278</c:v>
                </c:pt>
                <c:pt idx="199">
                  <c:v>288</c:v>
                </c:pt>
                <c:pt idx="200">
                  <c:v>299</c:v>
                </c:pt>
                <c:pt idx="201">
                  <c:v>385</c:v>
                </c:pt>
                <c:pt idx="202">
                  <c:v>475</c:v>
                </c:pt>
                <c:pt idx="203">
                  <c:v>551</c:v>
                </c:pt>
                <c:pt idx="204">
                  <c:v>659</c:v>
                </c:pt>
                <c:pt idx="205">
                  <c:v>982</c:v>
                </c:pt>
                <c:pt idx="206">
                  <c:v>1090</c:v>
                </c:pt>
                <c:pt idx="207">
                  <c:v>1180</c:v>
                </c:pt>
                <c:pt idx="208">
                  <c:v>1320</c:v>
                </c:pt>
                <c:pt idx="209">
                  <c:v>1470</c:v>
                </c:pt>
                <c:pt idx="210">
                  <c:v>1470</c:v>
                </c:pt>
                <c:pt idx="211">
                  <c:v>1060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BF22-497B-9BC7-E557052BDCD2}"/>
            </c:ext>
          </c:extLst>
        </c:ser>
        <c:ser>
          <c:idx val="12"/>
          <c:order val="12"/>
          <c:tx>
            <c:strRef>
              <c:f>'спад по градациям Мостовой'!$W$1</c:f>
              <c:strCache>
                <c:ptCount val="1"/>
                <c:pt idx="0">
                  <c:v>1960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Мостовой'!$W$2:$W$213</c:f>
              <c:numCache>
                <c:formatCode>General</c:formatCode>
                <c:ptCount val="212"/>
                <c:pt idx="0">
                  <c:v>1580</c:v>
                </c:pt>
                <c:pt idx="1">
                  <c:v>1560</c:v>
                </c:pt>
                <c:pt idx="2">
                  <c:v>1530</c:v>
                </c:pt>
                <c:pt idx="3">
                  <c:v>1500</c:v>
                </c:pt>
                <c:pt idx="4">
                  <c:v>1480</c:v>
                </c:pt>
                <c:pt idx="5">
                  <c:v>1440</c:v>
                </c:pt>
                <c:pt idx="6">
                  <c:v>1420</c:v>
                </c:pt>
                <c:pt idx="7">
                  <c:v>1400</c:v>
                </c:pt>
                <c:pt idx="8">
                  <c:v>1350</c:v>
                </c:pt>
                <c:pt idx="9">
                  <c:v>1340</c:v>
                </c:pt>
                <c:pt idx="10">
                  <c:v>1300</c:v>
                </c:pt>
                <c:pt idx="11">
                  <c:v>1290</c:v>
                </c:pt>
                <c:pt idx="12">
                  <c:v>1290</c:v>
                </c:pt>
                <c:pt idx="13">
                  <c:v>1240</c:v>
                </c:pt>
                <c:pt idx="14">
                  <c:v>1180</c:v>
                </c:pt>
                <c:pt idx="15">
                  <c:v>1110</c:v>
                </c:pt>
                <c:pt idx="16">
                  <c:v>1080</c:v>
                </c:pt>
                <c:pt idx="17">
                  <c:v>1060</c:v>
                </c:pt>
                <c:pt idx="18">
                  <c:v>1060</c:v>
                </c:pt>
                <c:pt idx="19">
                  <c:v>1030</c:v>
                </c:pt>
                <c:pt idx="20">
                  <c:v>992</c:v>
                </c:pt>
                <c:pt idx="21">
                  <c:v>974</c:v>
                </c:pt>
                <c:pt idx="22">
                  <c:v>983</c:v>
                </c:pt>
                <c:pt idx="23">
                  <c:v>966</c:v>
                </c:pt>
                <c:pt idx="24">
                  <c:v>909</c:v>
                </c:pt>
                <c:pt idx="25">
                  <c:v>873</c:v>
                </c:pt>
                <c:pt idx="26">
                  <c:v>825</c:v>
                </c:pt>
                <c:pt idx="27">
                  <c:v>780</c:v>
                </c:pt>
                <c:pt idx="28">
                  <c:v>733</c:v>
                </c:pt>
                <c:pt idx="29">
                  <c:v>685</c:v>
                </c:pt>
                <c:pt idx="30">
                  <c:v>640</c:v>
                </c:pt>
                <c:pt idx="31">
                  <c:v>593</c:v>
                </c:pt>
                <c:pt idx="32">
                  <c:v>547</c:v>
                </c:pt>
                <c:pt idx="33">
                  <c:v>547</c:v>
                </c:pt>
                <c:pt idx="34">
                  <c:v>548</c:v>
                </c:pt>
                <c:pt idx="35">
                  <c:v>548</c:v>
                </c:pt>
                <c:pt idx="36">
                  <c:v>499</c:v>
                </c:pt>
                <c:pt idx="37">
                  <c:v>451</c:v>
                </c:pt>
                <c:pt idx="38">
                  <c:v>412</c:v>
                </c:pt>
                <c:pt idx="39">
                  <c:v>354</c:v>
                </c:pt>
                <c:pt idx="40">
                  <c:v>305</c:v>
                </c:pt>
                <c:pt idx="41">
                  <c:v>256</c:v>
                </c:pt>
                <c:pt idx="42">
                  <c:v>208</c:v>
                </c:pt>
                <c:pt idx="43">
                  <c:v>214</c:v>
                </c:pt>
                <c:pt idx="44">
                  <c:v>221</c:v>
                </c:pt>
                <c:pt idx="45">
                  <c:v>227</c:v>
                </c:pt>
                <c:pt idx="46">
                  <c:v>226</c:v>
                </c:pt>
                <c:pt idx="47">
                  <c:v>225</c:v>
                </c:pt>
                <c:pt idx="48">
                  <c:v>224</c:v>
                </c:pt>
                <c:pt idx="49">
                  <c:v>224</c:v>
                </c:pt>
                <c:pt idx="50">
                  <c:v>223</c:v>
                </c:pt>
                <c:pt idx="51">
                  <c:v>222</c:v>
                </c:pt>
                <c:pt idx="52">
                  <c:v>221</c:v>
                </c:pt>
                <c:pt idx="53">
                  <c:v>219</c:v>
                </c:pt>
                <c:pt idx="54">
                  <c:v>217</c:v>
                </c:pt>
                <c:pt idx="55">
                  <c:v>215</c:v>
                </c:pt>
                <c:pt idx="56">
                  <c:v>214</c:v>
                </c:pt>
                <c:pt idx="57">
                  <c:v>212</c:v>
                </c:pt>
                <c:pt idx="58">
                  <c:v>210</c:v>
                </c:pt>
                <c:pt idx="59">
                  <c:v>208</c:v>
                </c:pt>
                <c:pt idx="60">
                  <c:v>205</c:v>
                </c:pt>
                <c:pt idx="61">
                  <c:v>203</c:v>
                </c:pt>
                <c:pt idx="62">
                  <c:v>200</c:v>
                </c:pt>
                <c:pt idx="63">
                  <c:v>197</c:v>
                </c:pt>
                <c:pt idx="64">
                  <c:v>195</c:v>
                </c:pt>
                <c:pt idx="65">
                  <c:v>192</c:v>
                </c:pt>
                <c:pt idx="66">
                  <c:v>189</c:v>
                </c:pt>
                <c:pt idx="67">
                  <c:v>187</c:v>
                </c:pt>
                <c:pt idx="68">
                  <c:v>184</c:v>
                </c:pt>
                <c:pt idx="69">
                  <c:v>181</c:v>
                </c:pt>
                <c:pt idx="70">
                  <c:v>178</c:v>
                </c:pt>
                <c:pt idx="71">
                  <c:v>176</c:v>
                </c:pt>
                <c:pt idx="72">
                  <c:v>173</c:v>
                </c:pt>
                <c:pt idx="73">
                  <c:v>170</c:v>
                </c:pt>
                <c:pt idx="74">
                  <c:v>167</c:v>
                </c:pt>
                <c:pt idx="75">
                  <c:v>164</c:v>
                </c:pt>
                <c:pt idx="76">
                  <c:v>162</c:v>
                </c:pt>
                <c:pt idx="77">
                  <c:v>159</c:v>
                </c:pt>
                <c:pt idx="78">
                  <c:v>156</c:v>
                </c:pt>
                <c:pt idx="79">
                  <c:v>152</c:v>
                </c:pt>
                <c:pt idx="80">
                  <c:v>147</c:v>
                </c:pt>
                <c:pt idx="81">
                  <c:v>143</c:v>
                </c:pt>
                <c:pt idx="82">
                  <c:v>138</c:v>
                </c:pt>
                <c:pt idx="83">
                  <c:v>134</c:v>
                </c:pt>
                <c:pt idx="84">
                  <c:v>130</c:v>
                </c:pt>
                <c:pt idx="85">
                  <c:v>125</c:v>
                </c:pt>
                <c:pt idx="86">
                  <c:v>121</c:v>
                </c:pt>
                <c:pt idx="87">
                  <c:v>116</c:v>
                </c:pt>
                <c:pt idx="88">
                  <c:v>112</c:v>
                </c:pt>
                <c:pt idx="89">
                  <c:v>110</c:v>
                </c:pt>
                <c:pt idx="90">
                  <c:v>109</c:v>
                </c:pt>
                <c:pt idx="91">
                  <c:v>107</c:v>
                </c:pt>
                <c:pt idx="92">
                  <c:v>104</c:v>
                </c:pt>
                <c:pt idx="93">
                  <c:v>103</c:v>
                </c:pt>
                <c:pt idx="94">
                  <c:v>101</c:v>
                </c:pt>
                <c:pt idx="95">
                  <c:v>99.8</c:v>
                </c:pt>
                <c:pt idx="96">
                  <c:v>98.3</c:v>
                </c:pt>
                <c:pt idx="97">
                  <c:v>96.7</c:v>
                </c:pt>
                <c:pt idx="98">
                  <c:v>95.2</c:v>
                </c:pt>
                <c:pt idx="99">
                  <c:v>94.2</c:v>
                </c:pt>
                <c:pt idx="100">
                  <c:v>93.2</c:v>
                </c:pt>
                <c:pt idx="101">
                  <c:v>92.2</c:v>
                </c:pt>
                <c:pt idx="102">
                  <c:v>91.2</c:v>
                </c:pt>
                <c:pt idx="103">
                  <c:v>90.2</c:v>
                </c:pt>
                <c:pt idx="104">
                  <c:v>89.1</c:v>
                </c:pt>
                <c:pt idx="105">
                  <c:v>88.1</c:v>
                </c:pt>
                <c:pt idx="106">
                  <c:v>87.1</c:v>
                </c:pt>
                <c:pt idx="107">
                  <c:v>86.1</c:v>
                </c:pt>
                <c:pt idx="108">
                  <c:v>85.1</c:v>
                </c:pt>
                <c:pt idx="109">
                  <c:v>84.4</c:v>
                </c:pt>
                <c:pt idx="110">
                  <c:v>83.7</c:v>
                </c:pt>
                <c:pt idx="111">
                  <c:v>83</c:v>
                </c:pt>
                <c:pt idx="112">
                  <c:v>82.3</c:v>
                </c:pt>
                <c:pt idx="113">
                  <c:v>81.599999999999994</c:v>
                </c:pt>
                <c:pt idx="114">
                  <c:v>80.900000000000006</c:v>
                </c:pt>
                <c:pt idx="115">
                  <c:v>80.2</c:v>
                </c:pt>
                <c:pt idx="116">
                  <c:v>79.5</c:v>
                </c:pt>
                <c:pt idx="117">
                  <c:v>78.8</c:v>
                </c:pt>
                <c:pt idx="118">
                  <c:v>78.099999999999994</c:v>
                </c:pt>
                <c:pt idx="119">
                  <c:v>78</c:v>
                </c:pt>
                <c:pt idx="120">
                  <c:v>77.900000000000006</c:v>
                </c:pt>
                <c:pt idx="121">
                  <c:v>77.8</c:v>
                </c:pt>
                <c:pt idx="122">
                  <c:v>77.7</c:v>
                </c:pt>
                <c:pt idx="123">
                  <c:v>77.599999999999994</c:v>
                </c:pt>
                <c:pt idx="124">
                  <c:v>77.5</c:v>
                </c:pt>
                <c:pt idx="125">
                  <c:v>77.400000000000006</c:v>
                </c:pt>
                <c:pt idx="126">
                  <c:v>77.3</c:v>
                </c:pt>
                <c:pt idx="127">
                  <c:v>77.2</c:v>
                </c:pt>
                <c:pt idx="128">
                  <c:v>77.099999999999994</c:v>
                </c:pt>
                <c:pt idx="129">
                  <c:v>77</c:v>
                </c:pt>
                <c:pt idx="130">
                  <c:v>76.599999999999994</c:v>
                </c:pt>
                <c:pt idx="131">
                  <c:v>76.2</c:v>
                </c:pt>
                <c:pt idx="132">
                  <c:v>75.7</c:v>
                </c:pt>
                <c:pt idx="133">
                  <c:v>75.3</c:v>
                </c:pt>
                <c:pt idx="134">
                  <c:v>74.900000000000006</c:v>
                </c:pt>
                <c:pt idx="135">
                  <c:v>74.5</c:v>
                </c:pt>
                <c:pt idx="136">
                  <c:v>74.099999999999994</c:v>
                </c:pt>
                <c:pt idx="137">
                  <c:v>73.599999999999994</c:v>
                </c:pt>
                <c:pt idx="138">
                  <c:v>73.2</c:v>
                </c:pt>
                <c:pt idx="139">
                  <c:v>72.8</c:v>
                </c:pt>
                <c:pt idx="140">
                  <c:v>72.3</c:v>
                </c:pt>
                <c:pt idx="141">
                  <c:v>71.8</c:v>
                </c:pt>
                <c:pt idx="142">
                  <c:v>71.2</c:v>
                </c:pt>
                <c:pt idx="143">
                  <c:v>70.7</c:v>
                </c:pt>
                <c:pt idx="144">
                  <c:v>70.2</c:v>
                </c:pt>
                <c:pt idx="145">
                  <c:v>69.7</c:v>
                </c:pt>
                <c:pt idx="146">
                  <c:v>69.2</c:v>
                </c:pt>
                <c:pt idx="147">
                  <c:v>68.599999999999994</c:v>
                </c:pt>
                <c:pt idx="148">
                  <c:v>68.099999999999994</c:v>
                </c:pt>
                <c:pt idx="149">
                  <c:v>67.599999999999994</c:v>
                </c:pt>
                <c:pt idx="150">
                  <c:v>68.599999999999994</c:v>
                </c:pt>
                <c:pt idx="151">
                  <c:v>69.599999999999994</c:v>
                </c:pt>
                <c:pt idx="152">
                  <c:v>70.599999999999994</c:v>
                </c:pt>
                <c:pt idx="153">
                  <c:v>71.599999999999994</c:v>
                </c:pt>
                <c:pt idx="154">
                  <c:v>72.5</c:v>
                </c:pt>
                <c:pt idx="155">
                  <c:v>73.5</c:v>
                </c:pt>
                <c:pt idx="156">
                  <c:v>74.5</c:v>
                </c:pt>
                <c:pt idx="157">
                  <c:v>75.5</c:v>
                </c:pt>
                <c:pt idx="158">
                  <c:v>76.5</c:v>
                </c:pt>
                <c:pt idx="159">
                  <c:v>76.900000000000006</c:v>
                </c:pt>
                <c:pt idx="160">
                  <c:v>77.3</c:v>
                </c:pt>
                <c:pt idx="161">
                  <c:v>77.8</c:v>
                </c:pt>
                <c:pt idx="162">
                  <c:v>78.3</c:v>
                </c:pt>
                <c:pt idx="163">
                  <c:v>78.7</c:v>
                </c:pt>
                <c:pt idx="164">
                  <c:v>79.2</c:v>
                </c:pt>
                <c:pt idx="165">
                  <c:v>79.599999999999994</c:v>
                </c:pt>
                <c:pt idx="166">
                  <c:v>80.099999999999994</c:v>
                </c:pt>
                <c:pt idx="167">
                  <c:v>80.5</c:v>
                </c:pt>
                <c:pt idx="168">
                  <c:v>84.1</c:v>
                </c:pt>
                <c:pt idx="169">
                  <c:v>87.7</c:v>
                </c:pt>
                <c:pt idx="170">
                  <c:v>91.3</c:v>
                </c:pt>
                <c:pt idx="171">
                  <c:v>94.9</c:v>
                </c:pt>
                <c:pt idx="172">
                  <c:v>98.5</c:v>
                </c:pt>
                <c:pt idx="173">
                  <c:v>102</c:v>
                </c:pt>
                <c:pt idx="174">
                  <c:v>106</c:v>
                </c:pt>
                <c:pt idx="175">
                  <c:v>109</c:v>
                </c:pt>
                <c:pt idx="176">
                  <c:v>113</c:v>
                </c:pt>
                <c:pt idx="177">
                  <c:v>117</c:v>
                </c:pt>
                <c:pt idx="178">
                  <c:v>120</c:v>
                </c:pt>
                <c:pt idx="179">
                  <c:v>124</c:v>
                </c:pt>
                <c:pt idx="180">
                  <c:v>127</c:v>
                </c:pt>
                <c:pt idx="181">
                  <c:v>131</c:v>
                </c:pt>
                <c:pt idx="182">
                  <c:v>142</c:v>
                </c:pt>
                <c:pt idx="183">
                  <c:v>154</c:v>
                </c:pt>
                <c:pt idx="184">
                  <c:v>165</c:v>
                </c:pt>
                <c:pt idx="185">
                  <c:v>177</c:v>
                </c:pt>
                <c:pt idx="186">
                  <c:v>188</c:v>
                </c:pt>
                <c:pt idx="187">
                  <c:v>200</c:v>
                </c:pt>
                <c:pt idx="188">
                  <c:v>211</c:v>
                </c:pt>
                <c:pt idx="189">
                  <c:v>230</c:v>
                </c:pt>
                <c:pt idx="190">
                  <c:v>248</c:v>
                </c:pt>
                <c:pt idx="191">
                  <c:v>267</c:v>
                </c:pt>
                <c:pt idx="192">
                  <c:v>285</c:v>
                </c:pt>
                <c:pt idx="193">
                  <c:v>304</c:v>
                </c:pt>
                <c:pt idx="194">
                  <c:v>348</c:v>
                </c:pt>
                <c:pt idx="195">
                  <c:v>392</c:v>
                </c:pt>
                <c:pt idx="196">
                  <c:v>437</c:v>
                </c:pt>
                <c:pt idx="197">
                  <c:v>481</c:v>
                </c:pt>
                <c:pt idx="198">
                  <c:v>525</c:v>
                </c:pt>
                <c:pt idx="199">
                  <c:v>958</c:v>
                </c:pt>
                <c:pt idx="200">
                  <c:v>1130</c:v>
                </c:pt>
                <c:pt idx="201">
                  <c:v>1260</c:v>
                </c:pt>
                <c:pt idx="202">
                  <c:v>1420</c:v>
                </c:pt>
                <c:pt idx="203">
                  <c:v>1560</c:v>
                </c:pt>
                <c:pt idx="204">
                  <c:v>1620</c:v>
                </c:pt>
                <c:pt idx="205">
                  <c:v>1570</c:v>
                </c:pt>
                <c:pt idx="206">
                  <c:v>1540</c:v>
                </c:pt>
                <c:pt idx="207">
                  <c:v>1540</c:v>
                </c:pt>
                <c:pt idx="208">
                  <c:v>1620</c:v>
                </c:pt>
                <c:pt idx="209">
                  <c:v>1690</c:v>
                </c:pt>
                <c:pt idx="210">
                  <c:v>1730</c:v>
                </c:pt>
                <c:pt idx="211">
                  <c:v>1700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BF22-497B-9BC7-E557052BDCD2}"/>
            </c:ext>
          </c:extLst>
        </c:ser>
        <c:ser>
          <c:idx val="13"/>
          <c:order val="13"/>
          <c:tx>
            <c:strRef>
              <c:f>'спад по градациям Мостовой'!$X$1</c:f>
              <c:strCache>
                <c:ptCount val="1"/>
                <c:pt idx="0">
                  <c:v>1982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Мостовой'!$X$2:$X$213</c:f>
              <c:numCache>
                <c:formatCode>General</c:formatCode>
                <c:ptCount val="212"/>
                <c:pt idx="0">
                  <c:v>1500</c:v>
                </c:pt>
                <c:pt idx="1">
                  <c:v>1460</c:v>
                </c:pt>
                <c:pt idx="2">
                  <c:v>1450</c:v>
                </c:pt>
                <c:pt idx="3">
                  <c:v>1430</c:v>
                </c:pt>
                <c:pt idx="4">
                  <c:v>1410</c:v>
                </c:pt>
                <c:pt idx="5">
                  <c:v>1370</c:v>
                </c:pt>
                <c:pt idx="6">
                  <c:v>1350</c:v>
                </c:pt>
                <c:pt idx="7">
                  <c:v>1320</c:v>
                </c:pt>
                <c:pt idx="8">
                  <c:v>1240</c:v>
                </c:pt>
                <c:pt idx="9">
                  <c:v>1220</c:v>
                </c:pt>
                <c:pt idx="10">
                  <c:v>1220</c:v>
                </c:pt>
                <c:pt idx="11">
                  <c:v>1210</c:v>
                </c:pt>
                <c:pt idx="12">
                  <c:v>1140</c:v>
                </c:pt>
                <c:pt idx="13">
                  <c:v>1120</c:v>
                </c:pt>
                <c:pt idx="14">
                  <c:v>1100</c:v>
                </c:pt>
                <c:pt idx="15">
                  <c:v>1090</c:v>
                </c:pt>
                <c:pt idx="16">
                  <c:v>1060</c:v>
                </c:pt>
                <c:pt idx="17">
                  <c:v>996</c:v>
                </c:pt>
                <c:pt idx="18">
                  <c:v>978</c:v>
                </c:pt>
                <c:pt idx="19">
                  <c:v>960</c:v>
                </c:pt>
                <c:pt idx="20">
                  <c:v>935</c:v>
                </c:pt>
                <c:pt idx="21">
                  <c:v>919</c:v>
                </c:pt>
                <c:pt idx="22">
                  <c:v>903</c:v>
                </c:pt>
                <c:pt idx="23">
                  <c:v>878</c:v>
                </c:pt>
                <c:pt idx="24">
                  <c:v>848</c:v>
                </c:pt>
                <c:pt idx="25">
                  <c:v>763</c:v>
                </c:pt>
                <c:pt idx="26">
                  <c:v>737</c:v>
                </c:pt>
                <c:pt idx="27">
                  <c:v>702</c:v>
                </c:pt>
                <c:pt idx="28">
                  <c:v>667</c:v>
                </c:pt>
                <c:pt idx="29">
                  <c:v>632</c:v>
                </c:pt>
                <c:pt idx="30">
                  <c:v>598</c:v>
                </c:pt>
                <c:pt idx="31">
                  <c:v>606</c:v>
                </c:pt>
                <c:pt idx="32">
                  <c:v>613</c:v>
                </c:pt>
                <c:pt idx="33">
                  <c:v>580</c:v>
                </c:pt>
                <c:pt idx="34">
                  <c:v>546</c:v>
                </c:pt>
                <c:pt idx="35">
                  <c:v>513</c:v>
                </c:pt>
                <c:pt idx="36">
                  <c:v>479</c:v>
                </c:pt>
                <c:pt idx="37">
                  <c:v>472</c:v>
                </c:pt>
                <c:pt idx="38">
                  <c:v>466</c:v>
                </c:pt>
                <c:pt idx="39">
                  <c:v>459</c:v>
                </c:pt>
                <c:pt idx="40">
                  <c:v>452</c:v>
                </c:pt>
                <c:pt idx="41">
                  <c:v>443</c:v>
                </c:pt>
                <c:pt idx="42">
                  <c:v>433</c:v>
                </c:pt>
                <c:pt idx="43">
                  <c:v>424</c:v>
                </c:pt>
                <c:pt idx="44">
                  <c:v>414</c:v>
                </c:pt>
                <c:pt idx="45">
                  <c:v>405</c:v>
                </c:pt>
                <c:pt idx="46">
                  <c:v>396</c:v>
                </c:pt>
                <c:pt idx="47">
                  <c:v>386</c:v>
                </c:pt>
                <c:pt idx="48">
                  <c:v>377</c:v>
                </c:pt>
                <c:pt idx="49">
                  <c:v>367</c:v>
                </c:pt>
                <c:pt idx="50">
                  <c:v>358</c:v>
                </c:pt>
                <c:pt idx="51">
                  <c:v>348</c:v>
                </c:pt>
                <c:pt idx="52">
                  <c:v>339</c:v>
                </c:pt>
                <c:pt idx="53">
                  <c:v>330</c:v>
                </c:pt>
                <c:pt idx="54">
                  <c:v>320</c:v>
                </c:pt>
                <c:pt idx="55">
                  <c:v>311</c:v>
                </c:pt>
                <c:pt idx="56">
                  <c:v>301</c:v>
                </c:pt>
                <c:pt idx="57">
                  <c:v>292</c:v>
                </c:pt>
                <c:pt idx="58">
                  <c:v>283</c:v>
                </c:pt>
                <c:pt idx="59">
                  <c:v>273</c:v>
                </c:pt>
                <c:pt idx="60">
                  <c:v>264</c:v>
                </c:pt>
                <c:pt idx="61">
                  <c:v>254</c:v>
                </c:pt>
                <c:pt idx="62">
                  <c:v>245</c:v>
                </c:pt>
                <c:pt idx="63">
                  <c:v>235</c:v>
                </c:pt>
                <c:pt idx="64">
                  <c:v>226</c:v>
                </c:pt>
                <c:pt idx="65">
                  <c:v>223</c:v>
                </c:pt>
                <c:pt idx="66">
                  <c:v>220</c:v>
                </c:pt>
                <c:pt idx="67">
                  <c:v>217</c:v>
                </c:pt>
                <c:pt idx="68">
                  <c:v>214</c:v>
                </c:pt>
                <c:pt idx="69">
                  <c:v>211</c:v>
                </c:pt>
                <c:pt idx="70">
                  <c:v>208</c:v>
                </c:pt>
                <c:pt idx="71">
                  <c:v>205</c:v>
                </c:pt>
                <c:pt idx="72">
                  <c:v>201</c:v>
                </c:pt>
                <c:pt idx="73">
                  <c:v>198</c:v>
                </c:pt>
                <c:pt idx="74">
                  <c:v>195</c:v>
                </c:pt>
                <c:pt idx="75">
                  <c:v>192</c:v>
                </c:pt>
                <c:pt idx="76">
                  <c:v>189</c:v>
                </c:pt>
                <c:pt idx="77">
                  <c:v>186</c:v>
                </c:pt>
                <c:pt idx="78">
                  <c:v>183</c:v>
                </c:pt>
                <c:pt idx="79">
                  <c:v>180</c:v>
                </c:pt>
                <c:pt idx="80">
                  <c:v>178</c:v>
                </c:pt>
                <c:pt idx="81">
                  <c:v>176</c:v>
                </c:pt>
                <c:pt idx="82">
                  <c:v>173</c:v>
                </c:pt>
                <c:pt idx="83">
                  <c:v>171</c:v>
                </c:pt>
                <c:pt idx="84">
                  <c:v>169</c:v>
                </c:pt>
                <c:pt idx="85">
                  <c:v>167</c:v>
                </c:pt>
                <c:pt idx="86">
                  <c:v>164</c:v>
                </c:pt>
                <c:pt idx="87">
                  <c:v>162</c:v>
                </c:pt>
                <c:pt idx="88">
                  <c:v>160</c:v>
                </c:pt>
                <c:pt idx="89">
                  <c:v>160</c:v>
                </c:pt>
                <c:pt idx="90">
                  <c:v>160</c:v>
                </c:pt>
                <c:pt idx="91">
                  <c:v>159</c:v>
                </c:pt>
                <c:pt idx="92">
                  <c:v>159</c:v>
                </c:pt>
                <c:pt idx="93">
                  <c:v>159</c:v>
                </c:pt>
                <c:pt idx="94">
                  <c:v>159</c:v>
                </c:pt>
                <c:pt idx="95">
                  <c:v>159</c:v>
                </c:pt>
                <c:pt idx="96">
                  <c:v>159</c:v>
                </c:pt>
                <c:pt idx="97">
                  <c:v>158</c:v>
                </c:pt>
                <c:pt idx="98">
                  <c:v>158</c:v>
                </c:pt>
                <c:pt idx="99">
                  <c:v>158</c:v>
                </c:pt>
                <c:pt idx="100">
                  <c:v>156</c:v>
                </c:pt>
                <c:pt idx="101">
                  <c:v>154</c:v>
                </c:pt>
                <c:pt idx="102">
                  <c:v>152</c:v>
                </c:pt>
                <c:pt idx="103">
                  <c:v>150</c:v>
                </c:pt>
                <c:pt idx="104">
                  <c:v>148</c:v>
                </c:pt>
                <c:pt idx="105">
                  <c:v>146</c:v>
                </c:pt>
                <c:pt idx="106">
                  <c:v>144</c:v>
                </c:pt>
                <c:pt idx="107">
                  <c:v>142</c:v>
                </c:pt>
                <c:pt idx="108">
                  <c:v>140</c:v>
                </c:pt>
                <c:pt idx="109">
                  <c:v>138</c:v>
                </c:pt>
                <c:pt idx="110">
                  <c:v>136</c:v>
                </c:pt>
                <c:pt idx="111">
                  <c:v>134</c:v>
                </c:pt>
                <c:pt idx="112">
                  <c:v>131</c:v>
                </c:pt>
                <c:pt idx="113">
                  <c:v>129</c:v>
                </c:pt>
                <c:pt idx="114">
                  <c:v>127</c:v>
                </c:pt>
                <c:pt idx="115">
                  <c:v>125</c:v>
                </c:pt>
                <c:pt idx="116">
                  <c:v>122</c:v>
                </c:pt>
                <c:pt idx="117">
                  <c:v>119</c:v>
                </c:pt>
                <c:pt idx="118">
                  <c:v>117</c:v>
                </c:pt>
                <c:pt idx="119">
                  <c:v>114</c:v>
                </c:pt>
                <c:pt idx="120">
                  <c:v>111</c:v>
                </c:pt>
                <c:pt idx="121">
                  <c:v>111</c:v>
                </c:pt>
                <c:pt idx="122">
                  <c:v>110</c:v>
                </c:pt>
                <c:pt idx="123">
                  <c:v>110</c:v>
                </c:pt>
                <c:pt idx="124">
                  <c:v>110</c:v>
                </c:pt>
                <c:pt idx="125">
                  <c:v>110</c:v>
                </c:pt>
                <c:pt idx="126">
                  <c:v>109</c:v>
                </c:pt>
                <c:pt idx="127">
                  <c:v>109</c:v>
                </c:pt>
                <c:pt idx="128">
                  <c:v>109</c:v>
                </c:pt>
                <c:pt idx="129">
                  <c:v>108</c:v>
                </c:pt>
                <c:pt idx="130">
                  <c:v>108</c:v>
                </c:pt>
                <c:pt idx="131">
                  <c:v>108</c:v>
                </c:pt>
                <c:pt idx="132">
                  <c:v>107</c:v>
                </c:pt>
                <c:pt idx="133">
                  <c:v>107</c:v>
                </c:pt>
                <c:pt idx="134">
                  <c:v>106</c:v>
                </c:pt>
                <c:pt idx="135">
                  <c:v>106</c:v>
                </c:pt>
                <c:pt idx="136">
                  <c:v>105</c:v>
                </c:pt>
                <c:pt idx="137">
                  <c:v>105</c:v>
                </c:pt>
                <c:pt idx="138">
                  <c:v>104</c:v>
                </c:pt>
                <c:pt idx="139">
                  <c:v>104</c:v>
                </c:pt>
                <c:pt idx="140">
                  <c:v>104</c:v>
                </c:pt>
                <c:pt idx="141">
                  <c:v>105</c:v>
                </c:pt>
                <c:pt idx="142">
                  <c:v>105</c:v>
                </c:pt>
                <c:pt idx="143">
                  <c:v>105</c:v>
                </c:pt>
                <c:pt idx="144">
                  <c:v>105</c:v>
                </c:pt>
                <c:pt idx="145">
                  <c:v>106</c:v>
                </c:pt>
                <c:pt idx="146">
                  <c:v>106</c:v>
                </c:pt>
                <c:pt idx="147">
                  <c:v>106</c:v>
                </c:pt>
                <c:pt idx="148">
                  <c:v>107</c:v>
                </c:pt>
                <c:pt idx="149">
                  <c:v>107</c:v>
                </c:pt>
                <c:pt idx="150">
                  <c:v>108</c:v>
                </c:pt>
                <c:pt idx="151">
                  <c:v>108</c:v>
                </c:pt>
                <c:pt idx="152">
                  <c:v>108</c:v>
                </c:pt>
                <c:pt idx="153">
                  <c:v>109</c:v>
                </c:pt>
                <c:pt idx="154">
                  <c:v>109</c:v>
                </c:pt>
                <c:pt idx="155">
                  <c:v>110</c:v>
                </c:pt>
                <c:pt idx="156">
                  <c:v>110</c:v>
                </c:pt>
                <c:pt idx="157">
                  <c:v>111</c:v>
                </c:pt>
                <c:pt idx="158">
                  <c:v>111</c:v>
                </c:pt>
                <c:pt idx="159">
                  <c:v>112</c:v>
                </c:pt>
                <c:pt idx="160">
                  <c:v>112</c:v>
                </c:pt>
                <c:pt idx="161">
                  <c:v>113</c:v>
                </c:pt>
                <c:pt idx="162">
                  <c:v>114</c:v>
                </c:pt>
                <c:pt idx="163">
                  <c:v>114</c:v>
                </c:pt>
                <c:pt idx="164">
                  <c:v>115</c:v>
                </c:pt>
                <c:pt idx="165">
                  <c:v>116</c:v>
                </c:pt>
                <c:pt idx="166">
                  <c:v>116</c:v>
                </c:pt>
                <c:pt idx="167">
                  <c:v>117</c:v>
                </c:pt>
                <c:pt idx="168">
                  <c:v>118</c:v>
                </c:pt>
                <c:pt idx="169">
                  <c:v>119</c:v>
                </c:pt>
                <c:pt idx="170">
                  <c:v>119</c:v>
                </c:pt>
                <c:pt idx="171">
                  <c:v>120</c:v>
                </c:pt>
                <c:pt idx="172">
                  <c:v>121</c:v>
                </c:pt>
                <c:pt idx="173">
                  <c:v>122</c:v>
                </c:pt>
                <c:pt idx="174">
                  <c:v>125</c:v>
                </c:pt>
                <c:pt idx="175">
                  <c:v>127</c:v>
                </c:pt>
                <c:pt idx="176">
                  <c:v>130</c:v>
                </c:pt>
                <c:pt idx="177">
                  <c:v>132</c:v>
                </c:pt>
                <c:pt idx="178">
                  <c:v>135</c:v>
                </c:pt>
                <c:pt idx="179">
                  <c:v>138</c:v>
                </c:pt>
                <c:pt idx="180">
                  <c:v>141</c:v>
                </c:pt>
                <c:pt idx="181">
                  <c:v>143</c:v>
                </c:pt>
                <c:pt idx="182">
                  <c:v>146</c:v>
                </c:pt>
                <c:pt idx="183">
                  <c:v>149</c:v>
                </c:pt>
                <c:pt idx="184">
                  <c:v>152</c:v>
                </c:pt>
                <c:pt idx="185">
                  <c:v>155</c:v>
                </c:pt>
                <c:pt idx="186">
                  <c:v>157</c:v>
                </c:pt>
                <c:pt idx="187">
                  <c:v>160</c:v>
                </c:pt>
                <c:pt idx="188">
                  <c:v>163</c:v>
                </c:pt>
                <c:pt idx="189">
                  <c:v>172</c:v>
                </c:pt>
                <c:pt idx="190">
                  <c:v>171</c:v>
                </c:pt>
                <c:pt idx="191">
                  <c:v>191</c:v>
                </c:pt>
                <c:pt idx="192">
                  <c:v>200</c:v>
                </c:pt>
                <c:pt idx="193">
                  <c:v>209</c:v>
                </c:pt>
                <c:pt idx="194">
                  <c:v>218</c:v>
                </c:pt>
                <c:pt idx="195">
                  <c:v>227</c:v>
                </c:pt>
                <c:pt idx="196">
                  <c:v>236</c:v>
                </c:pt>
                <c:pt idx="197">
                  <c:v>246</c:v>
                </c:pt>
                <c:pt idx="198">
                  <c:v>255</c:v>
                </c:pt>
                <c:pt idx="199">
                  <c:v>264</c:v>
                </c:pt>
                <c:pt idx="200">
                  <c:v>282</c:v>
                </c:pt>
                <c:pt idx="201">
                  <c:v>299</c:v>
                </c:pt>
                <c:pt idx="202">
                  <c:v>325</c:v>
                </c:pt>
                <c:pt idx="203">
                  <c:v>337</c:v>
                </c:pt>
                <c:pt idx="204">
                  <c:v>385</c:v>
                </c:pt>
                <c:pt idx="205">
                  <c:v>424</c:v>
                </c:pt>
                <c:pt idx="206">
                  <c:v>479</c:v>
                </c:pt>
                <c:pt idx="207">
                  <c:v>515</c:v>
                </c:pt>
                <c:pt idx="208">
                  <c:v>639</c:v>
                </c:pt>
                <c:pt idx="209">
                  <c:v>715</c:v>
                </c:pt>
                <c:pt idx="210">
                  <c:v>889</c:v>
                </c:pt>
                <c:pt idx="211">
                  <c:v>935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BF22-497B-9BC7-E557052BD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91680"/>
        <c:axId val="29993216"/>
      </c:scatterChart>
      <c:valAx>
        <c:axId val="29991680"/>
        <c:scaling>
          <c:orientation val="minMax"/>
          <c:max val="18717"/>
          <c:min val="18537"/>
        </c:scaling>
        <c:delete val="0"/>
        <c:axPos val="b"/>
        <c:majorGridlines>
          <c:spPr>
            <a:ln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9993216"/>
        <c:crosses val="autoZero"/>
        <c:crossBetween val="midCat"/>
        <c:majorUnit val="30"/>
      </c:valAx>
      <c:valAx>
        <c:axId val="29993216"/>
        <c:scaling>
          <c:orientation val="minMax"/>
          <c:max val="2400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 smtClean="0"/>
                  <a:t>м</a:t>
                </a:r>
                <a:r>
                  <a:rPr lang="ru-RU" baseline="30000" dirty="0" smtClean="0"/>
                  <a:t>3</a:t>
                </a:r>
                <a:r>
                  <a:rPr lang="ru-RU" dirty="0" smtClean="0"/>
                  <a:t>/с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3.8805555555555558E-2"/>
              <c:y val="3.872824074074073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9991680"/>
        <c:crosses val="autoZero"/>
        <c:crossBetween val="midCat"/>
        <c:majorUnit val="600"/>
      </c:valAx>
      <c:spPr>
        <a:ln>
          <a:solidFill>
            <a:sysClr val="windowText" lastClr="000000">
              <a:tint val="75000"/>
            </a:sys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ru-RU" sz="1100" dirty="0"/>
              <a:t>1500-1000 м</a:t>
            </a:r>
            <a:r>
              <a:rPr lang="ru-RU" sz="1100" baseline="30000" dirty="0"/>
              <a:t>3</a:t>
            </a:r>
            <a:r>
              <a:rPr lang="ru-RU" sz="1100" dirty="0"/>
              <a:t>/с</a:t>
            </a:r>
            <a:endParaRPr lang="en-US" sz="11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265"/>
          <c:y val="0.16709907407407407"/>
          <c:w val="0.78120666666666672"/>
          <c:h val="0.70366666666666666"/>
        </c:manualLayout>
      </c:layout>
      <c:scatterChart>
        <c:scatterStyle val="lineMarker"/>
        <c:varyColors val="0"/>
        <c:ser>
          <c:idx val="0"/>
          <c:order val="0"/>
          <c:tx>
            <c:strRef>
              <c:f>'спад по градациям Мостовой'!$Z$1</c:f>
              <c:strCache>
                <c:ptCount val="1"/>
                <c:pt idx="0">
                  <c:v>1983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Мостовой'!$Z$2:$Z$213</c:f>
              <c:numCache>
                <c:formatCode>General</c:formatCode>
                <c:ptCount val="212"/>
                <c:pt idx="0">
                  <c:v>1350</c:v>
                </c:pt>
                <c:pt idx="1">
                  <c:v>1330</c:v>
                </c:pt>
                <c:pt idx="2">
                  <c:v>1310</c:v>
                </c:pt>
                <c:pt idx="3">
                  <c:v>1280</c:v>
                </c:pt>
                <c:pt idx="4">
                  <c:v>1260</c:v>
                </c:pt>
                <c:pt idx="5">
                  <c:v>1240</c:v>
                </c:pt>
                <c:pt idx="6">
                  <c:v>1210</c:v>
                </c:pt>
                <c:pt idx="7">
                  <c:v>1170</c:v>
                </c:pt>
                <c:pt idx="8">
                  <c:v>1140</c:v>
                </c:pt>
                <c:pt idx="9">
                  <c:v>1100</c:v>
                </c:pt>
                <c:pt idx="10">
                  <c:v>1100</c:v>
                </c:pt>
                <c:pt idx="11">
                  <c:v>1080</c:v>
                </c:pt>
                <c:pt idx="12">
                  <c:v>1070</c:v>
                </c:pt>
                <c:pt idx="13">
                  <c:v>1060</c:v>
                </c:pt>
                <c:pt idx="14">
                  <c:v>1030</c:v>
                </c:pt>
                <c:pt idx="15">
                  <c:v>1010</c:v>
                </c:pt>
                <c:pt idx="16">
                  <c:v>969</c:v>
                </c:pt>
                <c:pt idx="17">
                  <c:v>962</c:v>
                </c:pt>
                <c:pt idx="18">
                  <c:v>927</c:v>
                </c:pt>
                <c:pt idx="19">
                  <c:v>911</c:v>
                </c:pt>
                <c:pt idx="20">
                  <c:v>885</c:v>
                </c:pt>
                <c:pt idx="21">
                  <c:v>911</c:v>
                </c:pt>
                <c:pt idx="22">
                  <c:v>894</c:v>
                </c:pt>
                <c:pt idx="23">
                  <c:v>886</c:v>
                </c:pt>
                <c:pt idx="24">
                  <c:v>871</c:v>
                </c:pt>
                <c:pt idx="25">
                  <c:v>841</c:v>
                </c:pt>
                <c:pt idx="26">
                  <c:v>833</c:v>
                </c:pt>
                <c:pt idx="27">
                  <c:v>826</c:v>
                </c:pt>
                <c:pt idx="28">
                  <c:v>803</c:v>
                </c:pt>
                <c:pt idx="29">
                  <c:v>775</c:v>
                </c:pt>
                <c:pt idx="30">
                  <c:v>725</c:v>
                </c:pt>
                <c:pt idx="31">
                  <c:v>598</c:v>
                </c:pt>
                <c:pt idx="32">
                  <c:v>524</c:v>
                </c:pt>
                <c:pt idx="33">
                  <c:v>501</c:v>
                </c:pt>
                <c:pt idx="34">
                  <c:v>473</c:v>
                </c:pt>
                <c:pt idx="35">
                  <c:v>452</c:v>
                </c:pt>
                <c:pt idx="36">
                  <c:v>433</c:v>
                </c:pt>
                <c:pt idx="37">
                  <c:v>413</c:v>
                </c:pt>
                <c:pt idx="38">
                  <c:v>393</c:v>
                </c:pt>
                <c:pt idx="39">
                  <c:v>385</c:v>
                </c:pt>
                <c:pt idx="40">
                  <c:v>379</c:v>
                </c:pt>
                <c:pt idx="41">
                  <c:v>367</c:v>
                </c:pt>
                <c:pt idx="42">
                  <c:v>348</c:v>
                </c:pt>
                <c:pt idx="43">
                  <c:v>328</c:v>
                </c:pt>
                <c:pt idx="44">
                  <c:v>234</c:v>
                </c:pt>
                <c:pt idx="45">
                  <c:v>256</c:v>
                </c:pt>
                <c:pt idx="46">
                  <c:v>245</c:v>
                </c:pt>
                <c:pt idx="47">
                  <c:v>242</c:v>
                </c:pt>
                <c:pt idx="48">
                  <c:v>239</c:v>
                </c:pt>
                <c:pt idx="49">
                  <c:v>236</c:v>
                </c:pt>
                <c:pt idx="50">
                  <c:v>234</c:v>
                </c:pt>
                <c:pt idx="51">
                  <c:v>231</c:v>
                </c:pt>
                <c:pt idx="52">
                  <c:v>228</c:v>
                </c:pt>
                <c:pt idx="53">
                  <c:v>225</c:v>
                </c:pt>
                <c:pt idx="54">
                  <c:v>222</c:v>
                </c:pt>
                <c:pt idx="55">
                  <c:v>219</c:v>
                </c:pt>
                <c:pt idx="56">
                  <c:v>217</c:v>
                </c:pt>
                <c:pt idx="57">
                  <c:v>214</c:v>
                </c:pt>
                <c:pt idx="58">
                  <c:v>211</c:v>
                </c:pt>
                <c:pt idx="59">
                  <c:v>207</c:v>
                </c:pt>
                <c:pt idx="60">
                  <c:v>203</c:v>
                </c:pt>
                <c:pt idx="61">
                  <c:v>199</c:v>
                </c:pt>
                <c:pt idx="62">
                  <c:v>195</c:v>
                </c:pt>
                <c:pt idx="63">
                  <c:v>192</c:v>
                </c:pt>
                <c:pt idx="64">
                  <c:v>188</c:v>
                </c:pt>
                <c:pt idx="65">
                  <c:v>184</c:v>
                </c:pt>
                <c:pt idx="66">
                  <c:v>180</c:v>
                </c:pt>
                <c:pt idx="67">
                  <c:v>176</c:v>
                </c:pt>
                <c:pt idx="68">
                  <c:v>172</c:v>
                </c:pt>
                <c:pt idx="69">
                  <c:v>167</c:v>
                </c:pt>
                <c:pt idx="70">
                  <c:v>162</c:v>
                </c:pt>
                <c:pt idx="71">
                  <c:v>156</c:v>
                </c:pt>
                <c:pt idx="72">
                  <c:v>151</c:v>
                </c:pt>
                <c:pt idx="73">
                  <c:v>146</c:v>
                </c:pt>
                <c:pt idx="74">
                  <c:v>141</c:v>
                </c:pt>
                <c:pt idx="75">
                  <c:v>136</c:v>
                </c:pt>
                <c:pt idx="76">
                  <c:v>130</c:v>
                </c:pt>
                <c:pt idx="77">
                  <c:v>125</c:v>
                </c:pt>
                <c:pt idx="78">
                  <c:v>120</c:v>
                </c:pt>
                <c:pt idx="79">
                  <c:v>118</c:v>
                </c:pt>
                <c:pt idx="80">
                  <c:v>116</c:v>
                </c:pt>
                <c:pt idx="81">
                  <c:v>115</c:v>
                </c:pt>
                <c:pt idx="82">
                  <c:v>113</c:v>
                </c:pt>
                <c:pt idx="83">
                  <c:v>111</c:v>
                </c:pt>
                <c:pt idx="84">
                  <c:v>109</c:v>
                </c:pt>
                <c:pt idx="85">
                  <c:v>107</c:v>
                </c:pt>
                <c:pt idx="86">
                  <c:v>106</c:v>
                </c:pt>
                <c:pt idx="87">
                  <c:v>104</c:v>
                </c:pt>
                <c:pt idx="88">
                  <c:v>102</c:v>
                </c:pt>
                <c:pt idx="89">
                  <c:v>100</c:v>
                </c:pt>
                <c:pt idx="90">
                  <c:v>98.8</c:v>
                </c:pt>
                <c:pt idx="91">
                  <c:v>97.2</c:v>
                </c:pt>
                <c:pt idx="92">
                  <c:v>93.6</c:v>
                </c:pt>
                <c:pt idx="93">
                  <c:v>94</c:v>
                </c:pt>
                <c:pt idx="94">
                  <c:v>92.4</c:v>
                </c:pt>
                <c:pt idx="95">
                  <c:v>90.8</c:v>
                </c:pt>
                <c:pt idx="96">
                  <c:v>89.2</c:v>
                </c:pt>
                <c:pt idx="97">
                  <c:v>87.6</c:v>
                </c:pt>
                <c:pt idx="98">
                  <c:v>86</c:v>
                </c:pt>
                <c:pt idx="99">
                  <c:v>84.4</c:v>
                </c:pt>
                <c:pt idx="100">
                  <c:v>84.2</c:v>
                </c:pt>
                <c:pt idx="101">
                  <c:v>83.9</c:v>
                </c:pt>
                <c:pt idx="102">
                  <c:v>83.7</c:v>
                </c:pt>
                <c:pt idx="103">
                  <c:v>83.4</c:v>
                </c:pt>
                <c:pt idx="104">
                  <c:v>83.2</c:v>
                </c:pt>
                <c:pt idx="105">
                  <c:v>83</c:v>
                </c:pt>
                <c:pt idx="106">
                  <c:v>82.7</c:v>
                </c:pt>
                <c:pt idx="107">
                  <c:v>82.5</c:v>
                </c:pt>
                <c:pt idx="108">
                  <c:v>82.2</c:v>
                </c:pt>
                <c:pt idx="109">
                  <c:v>82</c:v>
                </c:pt>
                <c:pt idx="110">
                  <c:v>81.7</c:v>
                </c:pt>
                <c:pt idx="111">
                  <c:v>81.5</c:v>
                </c:pt>
                <c:pt idx="112">
                  <c:v>81.2</c:v>
                </c:pt>
                <c:pt idx="113">
                  <c:v>80.900000000000006</c:v>
                </c:pt>
                <c:pt idx="114">
                  <c:v>80.7</c:v>
                </c:pt>
                <c:pt idx="115">
                  <c:v>80.400000000000006</c:v>
                </c:pt>
                <c:pt idx="116">
                  <c:v>80.099999999999994</c:v>
                </c:pt>
                <c:pt idx="117">
                  <c:v>79.8</c:v>
                </c:pt>
                <c:pt idx="118">
                  <c:v>79.599999999999994</c:v>
                </c:pt>
                <c:pt idx="119">
                  <c:v>79.3</c:v>
                </c:pt>
                <c:pt idx="120">
                  <c:v>78.7</c:v>
                </c:pt>
                <c:pt idx="121">
                  <c:v>78.2</c:v>
                </c:pt>
                <c:pt idx="122">
                  <c:v>77.599999999999994</c:v>
                </c:pt>
                <c:pt idx="123">
                  <c:v>77</c:v>
                </c:pt>
                <c:pt idx="124">
                  <c:v>76.5</c:v>
                </c:pt>
                <c:pt idx="125">
                  <c:v>75.900000000000006</c:v>
                </c:pt>
                <c:pt idx="126">
                  <c:v>75.400000000000006</c:v>
                </c:pt>
                <c:pt idx="127">
                  <c:v>74.8</c:v>
                </c:pt>
                <c:pt idx="128">
                  <c:v>74.2</c:v>
                </c:pt>
                <c:pt idx="129">
                  <c:v>73.7</c:v>
                </c:pt>
                <c:pt idx="130">
                  <c:v>73.099999999999994</c:v>
                </c:pt>
                <c:pt idx="131">
                  <c:v>72.900000000000006</c:v>
                </c:pt>
                <c:pt idx="132">
                  <c:v>72.8</c:v>
                </c:pt>
                <c:pt idx="133">
                  <c:v>72.599999999999994</c:v>
                </c:pt>
                <c:pt idx="134">
                  <c:v>72.400000000000006</c:v>
                </c:pt>
                <c:pt idx="135">
                  <c:v>72.3</c:v>
                </c:pt>
                <c:pt idx="136">
                  <c:v>72.099999999999994</c:v>
                </c:pt>
                <c:pt idx="137">
                  <c:v>72</c:v>
                </c:pt>
                <c:pt idx="138">
                  <c:v>71.8</c:v>
                </c:pt>
                <c:pt idx="139">
                  <c:v>71.599999999999994</c:v>
                </c:pt>
                <c:pt idx="140">
                  <c:v>71.5</c:v>
                </c:pt>
                <c:pt idx="141">
                  <c:v>71.3</c:v>
                </c:pt>
                <c:pt idx="142">
                  <c:v>70.2</c:v>
                </c:pt>
                <c:pt idx="143">
                  <c:v>69.2</c:v>
                </c:pt>
                <c:pt idx="144">
                  <c:v>68.099999999999994</c:v>
                </c:pt>
                <c:pt idx="145">
                  <c:v>67</c:v>
                </c:pt>
                <c:pt idx="146">
                  <c:v>66</c:v>
                </c:pt>
                <c:pt idx="147">
                  <c:v>64.900000000000006</c:v>
                </c:pt>
                <c:pt idx="148">
                  <c:v>63.8</c:v>
                </c:pt>
                <c:pt idx="149">
                  <c:v>62.8</c:v>
                </c:pt>
                <c:pt idx="150">
                  <c:v>61.7</c:v>
                </c:pt>
                <c:pt idx="151">
                  <c:v>63.2</c:v>
                </c:pt>
                <c:pt idx="152">
                  <c:v>64.7</c:v>
                </c:pt>
                <c:pt idx="153">
                  <c:v>66.2</c:v>
                </c:pt>
                <c:pt idx="154">
                  <c:v>67.7</c:v>
                </c:pt>
                <c:pt idx="155">
                  <c:v>69.3</c:v>
                </c:pt>
                <c:pt idx="156">
                  <c:v>70.8</c:v>
                </c:pt>
                <c:pt idx="157">
                  <c:v>72.3</c:v>
                </c:pt>
                <c:pt idx="158">
                  <c:v>73.8</c:v>
                </c:pt>
                <c:pt idx="159">
                  <c:v>75.3</c:v>
                </c:pt>
                <c:pt idx="160">
                  <c:v>76</c:v>
                </c:pt>
                <c:pt idx="161">
                  <c:v>76.8</c:v>
                </c:pt>
                <c:pt idx="162">
                  <c:v>77.5</c:v>
                </c:pt>
                <c:pt idx="163">
                  <c:v>78.3</c:v>
                </c:pt>
                <c:pt idx="164">
                  <c:v>79</c:v>
                </c:pt>
                <c:pt idx="165">
                  <c:v>79.7</c:v>
                </c:pt>
                <c:pt idx="166">
                  <c:v>80.5</c:v>
                </c:pt>
                <c:pt idx="167">
                  <c:v>81.2</c:v>
                </c:pt>
                <c:pt idx="168">
                  <c:v>82</c:v>
                </c:pt>
                <c:pt idx="169">
                  <c:v>82.7</c:v>
                </c:pt>
                <c:pt idx="170">
                  <c:v>83.4</c:v>
                </c:pt>
                <c:pt idx="171">
                  <c:v>84.2</c:v>
                </c:pt>
                <c:pt idx="172">
                  <c:v>84.9</c:v>
                </c:pt>
                <c:pt idx="173">
                  <c:v>85.6</c:v>
                </c:pt>
                <c:pt idx="174">
                  <c:v>86.4</c:v>
                </c:pt>
                <c:pt idx="175">
                  <c:v>87.1</c:v>
                </c:pt>
                <c:pt idx="176">
                  <c:v>87.9</c:v>
                </c:pt>
                <c:pt idx="177">
                  <c:v>88.6</c:v>
                </c:pt>
                <c:pt idx="178">
                  <c:v>89.3</c:v>
                </c:pt>
                <c:pt idx="179">
                  <c:v>90.1</c:v>
                </c:pt>
                <c:pt idx="180">
                  <c:v>90.8</c:v>
                </c:pt>
                <c:pt idx="181">
                  <c:v>94</c:v>
                </c:pt>
                <c:pt idx="182">
                  <c:v>97.2</c:v>
                </c:pt>
                <c:pt idx="183">
                  <c:v>100</c:v>
                </c:pt>
                <c:pt idx="184">
                  <c:v>104</c:v>
                </c:pt>
                <c:pt idx="185">
                  <c:v>107</c:v>
                </c:pt>
                <c:pt idx="186">
                  <c:v>110</c:v>
                </c:pt>
                <c:pt idx="187">
                  <c:v>113</c:v>
                </c:pt>
                <c:pt idx="188">
                  <c:v>116</c:v>
                </c:pt>
                <c:pt idx="189">
                  <c:v>120</c:v>
                </c:pt>
                <c:pt idx="190">
                  <c:v>123</c:v>
                </c:pt>
                <c:pt idx="191">
                  <c:v>126</c:v>
                </c:pt>
                <c:pt idx="192">
                  <c:v>142</c:v>
                </c:pt>
                <c:pt idx="193">
                  <c:v>149</c:v>
                </c:pt>
                <c:pt idx="194">
                  <c:v>158</c:v>
                </c:pt>
                <c:pt idx="195">
                  <c:v>175</c:v>
                </c:pt>
                <c:pt idx="196">
                  <c:v>193</c:v>
                </c:pt>
                <c:pt idx="197">
                  <c:v>212</c:v>
                </c:pt>
                <c:pt idx="198">
                  <c:v>232</c:v>
                </c:pt>
                <c:pt idx="199">
                  <c:v>242</c:v>
                </c:pt>
                <c:pt idx="200">
                  <c:v>253</c:v>
                </c:pt>
                <c:pt idx="201">
                  <c:v>268</c:v>
                </c:pt>
                <c:pt idx="202">
                  <c:v>294</c:v>
                </c:pt>
                <c:pt idx="203">
                  <c:v>324</c:v>
                </c:pt>
                <c:pt idx="204">
                  <c:v>378</c:v>
                </c:pt>
                <c:pt idx="205">
                  <c:v>419</c:v>
                </c:pt>
                <c:pt idx="206">
                  <c:v>469</c:v>
                </c:pt>
                <c:pt idx="207">
                  <c:v>507</c:v>
                </c:pt>
                <c:pt idx="208">
                  <c:v>556</c:v>
                </c:pt>
                <c:pt idx="209">
                  <c:v>624</c:v>
                </c:pt>
                <c:pt idx="210">
                  <c:v>869</c:v>
                </c:pt>
                <c:pt idx="211">
                  <c:v>955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060-439D-B84A-354A12623C71}"/>
            </c:ext>
          </c:extLst>
        </c:ser>
        <c:ser>
          <c:idx val="1"/>
          <c:order val="1"/>
          <c:tx>
            <c:strRef>
              <c:f>'спад по градациям Мостовой'!$AA$1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Мостовой'!$AA$2:$AA$213</c:f>
              <c:numCache>
                <c:formatCode>General</c:formatCode>
                <c:ptCount val="212"/>
                <c:pt idx="0">
                  <c:v>1330</c:v>
                </c:pt>
                <c:pt idx="1">
                  <c:v>1340</c:v>
                </c:pt>
                <c:pt idx="2">
                  <c:v>1340</c:v>
                </c:pt>
                <c:pt idx="3">
                  <c:v>1330</c:v>
                </c:pt>
                <c:pt idx="4">
                  <c:v>1330</c:v>
                </c:pt>
                <c:pt idx="5">
                  <c:v>1320</c:v>
                </c:pt>
                <c:pt idx="6">
                  <c:v>1290</c:v>
                </c:pt>
                <c:pt idx="7">
                  <c:v>1270</c:v>
                </c:pt>
                <c:pt idx="8">
                  <c:v>1250</c:v>
                </c:pt>
                <c:pt idx="9">
                  <c:v>1220</c:v>
                </c:pt>
                <c:pt idx="10">
                  <c:v>1200</c:v>
                </c:pt>
                <c:pt idx="11">
                  <c:v>1170</c:v>
                </c:pt>
                <c:pt idx="12">
                  <c:v>1160</c:v>
                </c:pt>
                <c:pt idx="13">
                  <c:v>1140</c:v>
                </c:pt>
                <c:pt idx="14">
                  <c:v>1130</c:v>
                </c:pt>
                <c:pt idx="15">
                  <c:v>1110</c:v>
                </c:pt>
                <c:pt idx="16">
                  <c:v>1090</c:v>
                </c:pt>
                <c:pt idx="17">
                  <c:v>1090</c:v>
                </c:pt>
                <c:pt idx="18">
                  <c:v>1070</c:v>
                </c:pt>
                <c:pt idx="19">
                  <c:v>1010</c:v>
                </c:pt>
                <c:pt idx="20">
                  <c:v>959</c:v>
                </c:pt>
                <c:pt idx="21">
                  <c:v>919</c:v>
                </c:pt>
                <c:pt idx="22">
                  <c:v>882</c:v>
                </c:pt>
                <c:pt idx="23">
                  <c:v>852</c:v>
                </c:pt>
                <c:pt idx="24">
                  <c:v>810</c:v>
                </c:pt>
                <c:pt idx="25">
                  <c:v>769</c:v>
                </c:pt>
                <c:pt idx="26">
                  <c:v>728</c:v>
                </c:pt>
                <c:pt idx="27">
                  <c:v>694</c:v>
                </c:pt>
                <c:pt idx="28">
                  <c:v>646</c:v>
                </c:pt>
                <c:pt idx="29">
                  <c:v>624</c:v>
                </c:pt>
                <c:pt idx="30">
                  <c:v>600</c:v>
                </c:pt>
                <c:pt idx="31">
                  <c:v>581</c:v>
                </c:pt>
                <c:pt idx="32">
                  <c:v>561</c:v>
                </c:pt>
                <c:pt idx="33">
                  <c:v>558</c:v>
                </c:pt>
                <c:pt idx="34">
                  <c:v>555</c:v>
                </c:pt>
                <c:pt idx="35">
                  <c:v>552</c:v>
                </c:pt>
                <c:pt idx="36">
                  <c:v>549</c:v>
                </c:pt>
                <c:pt idx="37">
                  <c:v>546</c:v>
                </c:pt>
                <c:pt idx="38">
                  <c:v>543</c:v>
                </c:pt>
                <c:pt idx="39">
                  <c:v>539</c:v>
                </c:pt>
                <c:pt idx="40">
                  <c:v>536</c:v>
                </c:pt>
                <c:pt idx="41">
                  <c:v>533</c:v>
                </c:pt>
                <c:pt idx="42">
                  <c:v>530</c:v>
                </c:pt>
                <c:pt idx="43">
                  <c:v>527</c:v>
                </c:pt>
                <c:pt idx="44">
                  <c:v>524</c:v>
                </c:pt>
                <c:pt idx="45">
                  <c:v>521</c:v>
                </c:pt>
                <c:pt idx="46">
                  <c:v>518</c:v>
                </c:pt>
                <c:pt idx="47">
                  <c:v>515</c:v>
                </c:pt>
                <c:pt idx="48">
                  <c:v>512</c:v>
                </c:pt>
                <c:pt idx="49">
                  <c:v>509</c:v>
                </c:pt>
                <c:pt idx="50">
                  <c:v>506</c:v>
                </c:pt>
                <c:pt idx="51">
                  <c:v>503</c:v>
                </c:pt>
                <c:pt idx="52">
                  <c:v>500</c:v>
                </c:pt>
                <c:pt idx="53">
                  <c:v>496</c:v>
                </c:pt>
                <c:pt idx="54">
                  <c:v>493</c:v>
                </c:pt>
                <c:pt idx="55">
                  <c:v>490</c:v>
                </c:pt>
                <c:pt idx="56">
                  <c:v>487</c:v>
                </c:pt>
                <c:pt idx="57">
                  <c:v>484</c:v>
                </c:pt>
                <c:pt idx="58">
                  <c:v>481</c:v>
                </c:pt>
                <c:pt idx="59">
                  <c:v>478</c:v>
                </c:pt>
                <c:pt idx="60">
                  <c:v>463</c:v>
                </c:pt>
                <c:pt idx="61">
                  <c:v>448</c:v>
                </c:pt>
                <c:pt idx="62">
                  <c:v>433</c:v>
                </c:pt>
                <c:pt idx="63">
                  <c:v>418</c:v>
                </c:pt>
                <c:pt idx="64">
                  <c:v>403</c:v>
                </c:pt>
                <c:pt idx="65">
                  <c:v>389</c:v>
                </c:pt>
                <c:pt idx="66">
                  <c:v>374</c:v>
                </c:pt>
                <c:pt idx="67">
                  <c:v>359</c:v>
                </c:pt>
                <c:pt idx="68">
                  <c:v>344</c:v>
                </c:pt>
                <c:pt idx="69">
                  <c:v>329</c:v>
                </c:pt>
                <c:pt idx="70">
                  <c:v>314</c:v>
                </c:pt>
                <c:pt idx="71">
                  <c:v>305</c:v>
                </c:pt>
                <c:pt idx="72">
                  <c:v>296</c:v>
                </c:pt>
                <c:pt idx="73">
                  <c:v>288</c:v>
                </c:pt>
                <c:pt idx="74">
                  <c:v>279</c:v>
                </c:pt>
                <c:pt idx="75">
                  <c:v>270</c:v>
                </c:pt>
                <c:pt idx="76">
                  <c:v>261</c:v>
                </c:pt>
                <c:pt idx="77">
                  <c:v>252</c:v>
                </c:pt>
                <c:pt idx="78">
                  <c:v>244</c:v>
                </c:pt>
                <c:pt idx="79">
                  <c:v>235</c:v>
                </c:pt>
                <c:pt idx="80">
                  <c:v>226</c:v>
                </c:pt>
                <c:pt idx="81">
                  <c:v>221</c:v>
                </c:pt>
                <c:pt idx="82">
                  <c:v>216</c:v>
                </c:pt>
                <c:pt idx="83">
                  <c:v>212</c:v>
                </c:pt>
                <c:pt idx="84">
                  <c:v>207</c:v>
                </c:pt>
                <c:pt idx="85">
                  <c:v>202</c:v>
                </c:pt>
                <c:pt idx="86">
                  <c:v>197</c:v>
                </c:pt>
                <c:pt idx="87">
                  <c:v>192</c:v>
                </c:pt>
                <c:pt idx="88">
                  <c:v>187</c:v>
                </c:pt>
                <c:pt idx="89">
                  <c:v>183</c:v>
                </c:pt>
                <c:pt idx="90">
                  <c:v>178</c:v>
                </c:pt>
                <c:pt idx="91">
                  <c:v>173</c:v>
                </c:pt>
                <c:pt idx="92">
                  <c:v>174</c:v>
                </c:pt>
                <c:pt idx="93">
                  <c:v>175</c:v>
                </c:pt>
                <c:pt idx="94">
                  <c:v>175</c:v>
                </c:pt>
                <c:pt idx="95">
                  <c:v>176</c:v>
                </c:pt>
                <c:pt idx="96">
                  <c:v>176</c:v>
                </c:pt>
                <c:pt idx="97">
                  <c:v>177</c:v>
                </c:pt>
                <c:pt idx="98">
                  <c:v>177</c:v>
                </c:pt>
                <c:pt idx="99">
                  <c:v>178</c:v>
                </c:pt>
                <c:pt idx="100">
                  <c:v>178</c:v>
                </c:pt>
                <c:pt idx="101">
                  <c:v>176</c:v>
                </c:pt>
                <c:pt idx="102">
                  <c:v>174</c:v>
                </c:pt>
                <c:pt idx="103">
                  <c:v>172</c:v>
                </c:pt>
                <c:pt idx="104">
                  <c:v>170</c:v>
                </c:pt>
                <c:pt idx="105">
                  <c:v>168</c:v>
                </c:pt>
                <c:pt idx="106">
                  <c:v>165</c:v>
                </c:pt>
                <c:pt idx="107">
                  <c:v>163</c:v>
                </c:pt>
                <c:pt idx="108">
                  <c:v>161</c:v>
                </c:pt>
                <c:pt idx="109">
                  <c:v>159</c:v>
                </c:pt>
                <c:pt idx="110">
                  <c:v>157</c:v>
                </c:pt>
                <c:pt idx="111">
                  <c:v>155</c:v>
                </c:pt>
                <c:pt idx="112">
                  <c:v>154</c:v>
                </c:pt>
                <c:pt idx="113">
                  <c:v>152</c:v>
                </c:pt>
                <c:pt idx="114">
                  <c:v>150</c:v>
                </c:pt>
                <c:pt idx="115">
                  <c:v>149</c:v>
                </c:pt>
                <c:pt idx="116">
                  <c:v>147</c:v>
                </c:pt>
                <c:pt idx="117">
                  <c:v>146</c:v>
                </c:pt>
                <c:pt idx="118">
                  <c:v>144</c:v>
                </c:pt>
                <c:pt idx="119">
                  <c:v>142</c:v>
                </c:pt>
                <c:pt idx="120">
                  <c:v>141</c:v>
                </c:pt>
                <c:pt idx="121">
                  <c:v>139</c:v>
                </c:pt>
                <c:pt idx="122">
                  <c:v>139</c:v>
                </c:pt>
                <c:pt idx="123">
                  <c:v>138</c:v>
                </c:pt>
                <c:pt idx="124">
                  <c:v>138</c:v>
                </c:pt>
                <c:pt idx="125">
                  <c:v>138</c:v>
                </c:pt>
                <c:pt idx="126">
                  <c:v>138</c:v>
                </c:pt>
                <c:pt idx="127">
                  <c:v>137</c:v>
                </c:pt>
                <c:pt idx="128">
                  <c:v>137</c:v>
                </c:pt>
                <c:pt idx="129">
                  <c:v>137</c:v>
                </c:pt>
                <c:pt idx="130">
                  <c:v>136</c:v>
                </c:pt>
                <c:pt idx="131">
                  <c:v>136</c:v>
                </c:pt>
                <c:pt idx="132">
                  <c:v>135</c:v>
                </c:pt>
                <c:pt idx="133">
                  <c:v>134</c:v>
                </c:pt>
                <c:pt idx="134">
                  <c:v>133</c:v>
                </c:pt>
                <c:pt idx="135">
                  <c:v>132</c:v>
                </c:pt>
                <c:pt idx="136">
                  <c:v>131</c:v>
                </c:pt>
                <c:pt idx="137">
                  <c:v>129</c:v>
                </c:pt>
                <c:pt idx="138">
                  <c:v>128</c:v>
                </c:pt>
                <c:pt idx="139">
                  <c:v>127</c:v>
                </c:pt>
                <c:pt idx="140">
                  <c:v>126</c:v>
                </c:pt>
                <c:pt idx="141">
                  <c:v>125</c:v>
                </c:pt>
                <c:pt idx="142">
                  <c:v>124</c:v>
                </c:pt>
                <c:pt idx="143">
                  <c:v>123</c:v>
                </c:pt>
                <c:pt idx="144">
                  <c:v>121</c:v>
                </c:pt>
                <c:pt idx="145">
                  <c:v>120</c:v>
                </c:pt>
                <c:pt idx="146">
                  <c:v>119</c:v>
                </c:pt>
                <c:pt idx="147">
                  <c:v>118</c:v>
                </c:pt>
                <c:pt idx="148">
                  <c:v>116</c:v>
                </c:pt>
                <c:pt idx="149">
                  <c:v>115</c:v>
                </c:pt>
                <c:pt idx="150">
                  <c:v>116</c:v>
                </c:pt>
                <c:pt idx="151">
                  <c:v>116</c:v>
                </c:pt>
                <c:pt idx="152">
                  <c:v>117</c:v>
                </c:pt>
                <c:pt idx="153">
                  <c:v>118</c:v>
                </c:pt>
                <c:pt idx="154">
                  <c:v>119</c:v>
                </c:pt>
                <c:pt idx="155">
                  <c:v>119</c:v>
                </c:pt>
                <c:pt idx="156">
                  <c:v>120</c:v>
                </c:pt>
                <c:pt idx="157">
                  <c:v>121</c:v>
                </c:pt>
                <c:pt idx="158">
                  <c:v>121</c:v>
                </c:pt>
                <c:pt idx="159">
                  <c:v>122</c:v>
                </c:pt>
                <c:pt idx="160">
                  <c:v>124</c:v>
                </c:pt>
                <c:pt idx="161">
                  <c:v>125</c:v>
                </c:pt>
                <c:pt idx="162">
                  <c:v>127</c:v>
                </c:pt>
                <c:pt idx="163">
                  <c:v>129</c:v>
                </c:pt>
                <c:pt idx="164">
                  <c:v>131</c:v>
                </c:pt>
                <c:pt idx="165">
                  <c:v>132</c:v>
                </c:pt>
                <c:pt idx="166">
                  <c:v>134</c:v>
                </c:pt>
                <c:pt idx="167">
                  <c:v>136</c:v>
                </c:pt>
                <c:pt idx="168">
                  <c:v>137</c:v>
                </c:pt>
                <c:pt idx="169">
                  <c:v>139</c:v>
                </c:pt>
                <c:pt idx="170">
                  <c:v>146</c:v>
                </c:pt>
                <c:pt idx="171">
                  <c:v>153</c:v>
                </c:pt>
                <c:pt idx="172">
                  <c:v>161</c:v>
                </c:pt>
                <c:pt idx="173">
                  <c:v>168</c:v>
                </c:pt>
                <c:pt idx="174">
                  <c:v>175</c:v>
                </c:pt>
                <c:pt idx="175">
                  <c:v>182</c:v>
                </c:pt>
                <c:pt idx="176">
                  <c:v>189</c:v>
                </c:pt>
                <c:pt idx="177">
                  <c:v>196</c:v>
                </c:pt>
                <c:pt idx="178">
                  <c:v>204</c:v>
                </c:pt>
                <c:pt idx="179">
                  <c:v>211</c:v>
                </c:pt>
                <c:pt idx="180">
                  <c:v>218</c:v>
                </c:pt>
                <c:pt idx="181">
                  <c:v>231</c:v>
                </c:pt>
                <c:pt idx="182">
                  <c:v>254</c:v>
                </c:pt>
                <c:pt idx="183">
                  <c:v>279</c:v>
                </c:pt>
                <c:pt idx="184">
                  <c:v>308</c:v>
                </c:pt>
                <c:pt idx="185">
                  <c:v>334</c:v>
                </c:pt>
                <c:pt idx="186">
                  <c:v>363</c:v>
                </c:pt>
                <c:pt idx="187">
                  <c:v>408</c:v>
                </c:pt>
                <c:pt idx="188">
                  <c:v>455</c:v>
                </c:pt>
                <c:pt idx="189">
                  <c:v>496</c:v>
                </c:pt>
                <c:pt idx="190">
                  <c:v>555</c:v>
                </c:pt>
                <c:pt idx="191">
                  <c:v>646</c:v>
                </c:pt>
                <c:pt idx="192">
                  <c:v>749</c:v>
                </c:pt>
                <c:pt idx="193">
                  <c:v>863</c:v>
                </c:pt>
                <c:pt idx="194">
                  <c:v>962</c:v>
                </c:pt>
                <c:pt idx="195">
                  <c:v>1060</c:v>
                </c:pt>
                <c:pt idx="196">
                  <c:v>1210</c:v>
                </c:pt>
                <c:pt idx="197">
                  <c:v>1390</c:v>
                </c:pt>
                <c:pt idx="198">
                  <c:v>1650</c:v>
                </c:pt>
                <c:pt idx="199">
                  <c:v>1550</c:v>
                </c:pt>
                <c:pt idx="200">
                  <c:v>1070</c:v>
                </c:pt>
                <c:pt idx="201">
                  <c:v>1090</c:v>
                </c:pt>
                <c:pt idx="202">
                  <c:v>1100</c:v>
                </c:pt>
                <c:pt idx="203">
                  <c:v>1080</c:v>
                </c:pt>
                <c:pt idx="204">
                  <c:v>1050</c:v>
                </c:pt>
                <c:pt idx="205">
                  <c:v>1010</c:v>
                </c:pt>
                <c:pt idx="206">
                  <c:v>968</c:v>
                </c:pt>
                <c:pt idx="207">
                  <c:v>908</c:v>
                </c:pt>
                <c:pt idx="208">
                  <c:v>878</c:v>
                </c:pt>
                <c:pt idx="209">
                  <c:v>864</c:v>
                </c:pt>
                <c:pt idx="210">
                  <c:v>843</c:v>
                </c:pt>
                <c:pt idx="211">
                  <c:v>822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060-439D-B84A-354A12623C71}"/>
            </c:ext>
          </c:extLst>
        </c:ser>
        <c:ser>
          <c:idx val="2"/>
          <c:order val="2"/>
          <c:tx>
            <c:strRef>
              <c:f>'спад по градациям Мостовой'!$AB$1</c:f>
              <c:strCache>
                <c:ptCount val="1"/>
                <c:pt idx="0">
                  <c:v>1986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Мостовой'!$AB$2:$AB$213</c:f>
              <c:numCache>
                <c:formatCode>General</c:formatCode>
                <c:ptCount val="212"/>
                <c:pt idx="0">
                  <c:v>1300</c:v>
                </c:pt>
                <c:pt idx="1">
                  <c:v>1280</c:v>
                </c:pt>
                <c:pt idx="2">
                  <c:v>1250</c:v>
                </c:pt>
                <c:pt idx="3">
                  <c:v>1230</c:v>
                </c:pt>
                <c:pt idx="4">
                  <c:v>1210</c:v>
                </c:pt>
                <c:pt idx="5">
                  <c:v>1290</c:v>
                </c:pt>
                <c:pt idx="6">
                  <c:v>1270</c:v>
                </c:pt>
                <c:pt idx="7">
                  <c:v>1250</c:v>
                </c:pt>
                <c:pt idx="8">
                  <c:v>1220</c:v>
                </c:pt>
                <c:pt idx="9">
                  <c:v>1210</c:v>
                </c:pt>
                <c:pt idx="10">
                  <c:v>1200</c:v>
                </c:pt>
                <c:pt idx="11">
                  <c:v>1200</c:v>
                </c:pt>
                <c:pt idx="12">
                  <c:v>1200</c:v>
                </c:pt>
                <c:pt idx="13">
                  <c:v>1180</c:v>
                </c:pt>
                <c:pt idx="14">
                  <c:v>1170</c:v>
                </c:pt>
                <c:pt idx="15">
                  <c:v>1150</c:v>
                </c:pt>
                <c:pt idx="16">
                  <c:v>1140</c:v>
                </c:pt>
                <c:pt idx="17">
                  <c:v>1140</c:v>
                </c:pt>
                <c:pt idx="18">
                  <c:v>1120</c:v>
                </c:pt>
                <c:pt idx="19">
                  <c:v>1100</c:v>
                </c:pt>
                <c:pt idx="20">
                  <c:v>1100</c:v>
                </c:pt>
                <c:pt idx="21">
                  <c:v>1080</c:v>
                </c:pt>
                <c:pt idx="22">
                  <c:v>1010</c:v>
                </c:pt>
                <c:pt idx="23">
                  <c:v>983</c:v>
                </c:pt>
                <c:pt idx="24">
                  <c:v>884</c:v>
                </c:pt>
                <c:pt idx="25">
                  <c:v>820</c:v>
                </c:pt>
                <c:pt idx="26">
                  <c:v>816</c:v>
                </c:pt>
                <c:pt idx="27">
                  <c:v>809</c:v>
                </c:pt>
                <c:pt idx="28">
                  <c:v>792</c:v>
                </c:pt>
                <c:pt idx="29">
                  <c:v>770</c:v>
                </c:pt>
                <c:pt idx="30">
                  <c:v>721</c:v>
                </c:pt>
                <c:pt idx="31">
                  <c:v>634</c:v>
                </c:pt>
                <c:pt idx="32">
                  <c:v>589</c:v>
                </c:pt>
                <c:pt idx="33">
                  <c:v>503</c:v>
                </c:pt>
                <c:pt idx="34">
                  <c:v>477</c:v>
                </c:pt>
                <c:pt idx="35">
                  <c:v>456</c:v>
                </c:pt>
                <c:pt idx="36">
                  <c:v>441</c:v>
                </c:pt>
                <c:pt idx="37">
                  <c:v>455</c:v>
                </c:pt>
                <c:pt idx="38">
                  <c:v>448</c:v>
                </c:pt>
                <c:pt idx="39">
                  <c:v>441</c:v>
                </c:pt>
                <c:pt idx="40">
                  <c:v>435</c:v>
                </c:pt>
                <c:pt idx="41">
                  <c:v>428</c:v>
                </c:pt>
                <c:pt idx="42">
                  <c:v>421</c:v>
                </c:pt>
                <c:pt idx="43">
                  <c:v>414</c:v>
                </c:pt>
                <c:pt idx="44">
                  <c:v>407</c:v>
                </c:pt>
                <c:pt idx="45">
                  <c:v>401</c:v>
                </c:pt>
                <c:pt idx="46">
                  <c:v>394</c:v>
                </c:pt>
                <c:pt idx="47">
                  <c:v>387</c:v>
                </c:pt>
                <c:pt idx="48">
                  <c:v>380</c:v>
                </c:pt>
                <c:pt idx="49">
                  <c:v>373</c:v>
                </c:pt>
                <c:pt idx="50">
                  <c:v>366</c:v>
                </c:pt>
                <c:pt idx="51">
                  <c:v>360</c:v>
                </c:pt>
                <c:pt idx="52">
                  <c:v>353</c:v>
                </c:pt>
                <c:pt idx="53">
                  <c:v>346</c:v>
                </c:pt>
                <c:pt idx="54">
                  <c:v>339</c:v>
                </c:pt>
                <c:pt idx="55">
                  <c:v>332</c:v>
                </c:pt>
                <c:pt idx="56">
                  <c:v>326</c:v>
                </c:pt>
                <c:pt idx="57">
                  <c:v>319</c:v>
                </c:pt>
                <c:pt idx="58">
                  <c:v>312</c:v>
                </c:pt>
                <c:pt idx="59">
                  <c:v>310</c:v>
                </c:pt>
                <c:pt idx="60">
                  <c:v>308</c:v>
                </c:pt>
                <c:pt idx="61">
                  <c:v>306</c:v>
                </c:pt>
                <c:pt idx="62">
                  <c:v>304</c:v>
                </c:pt>
                <c:pt idx="63">
                  <c:v>302</c:v>
                </c:pt>
                <c:pt idx="64">
                  <c:v>299</c:v>
                </c:pt>
                <c:pt idx="65">
                  <c:v>297</c:v>
                </c:pt>
                <c:pt idx="66">
                  <c:v>295</c:v>
                </c:pt>
                <c:pt idx="67">
                  <c:v>293</c:v>
                </c:pt>
                <c:pt idx="68">
                  <c:v>291</c:v>
                </c:pt>
                <c:pt idx="69">
                  <c:v>288</c:v>
                </c:pt>
                <c:pt idx="70">
                  <c:v>286</c:v>
                </c:pt>
                <c:pt idx="71">
                  <c:v>283</c:v>
                </c:pt>
                <c:pt idx="72">
                  <c:v>281</c:v>
                </c:pt>
                <c:pt idx="73">
                  <c:v>278</c:v>
                </c:pt>
                <c:pt idx="74">
                  <c:v>276</c:v>
                </c:pt>
                <c:pt idx="75">
                  <c:v>273</c:v>
                </c:pt>
                <c:pt idx="76">
                  <c:v>271</c:v>
                </c:pt>
                <c:pt idx="77">
                  <c:v>268</c:v>
                </c:pt>
                <c:pt idx="78">
                  <c:v>262</c:v>
                </c:pt>
                <c:pt idx="79">
                  <c:v>255</c:v>
                </c:pt>
                <c:pt idx="80">
                  <c:v>249</c:v>
                </c:pt>
                <c:pt idx="81">
                  <c:v>242</c:v>
                </c:pt>
                <c:pt idx="82">
                  <c:v>236</c:v>
                </c:pt>
                <c:pt idx="83">
                  <c:v>230</c:v>
                </c:pt>
                <c:pt idx="84">
                  <c:v>223</c:v>
                </c:pt>
                <c:pt idx="85">
                  <c:v>217</c:v>
                </c:pt>
                <c:pt idx="86">
                  <c:v>210</c:v>
                </c:pt>
                <c:pt idx="87">
                  <c:v>204</c:v>
                </c:pt>
                <c:pt idx="88">
                  <c:v>197</c:v>
                </c:pt>
                <c:pt idx="89">
                  <c:v>191</c:v>
                </c:pt>
                <c:pt idx="90">
                  <c:v>187</c:v>
                </c:pt>
                <c:pt idx="91">
                  <c:v>182</c:v>
                </c:pt>
                <c:pt idx="92">
                  <c:v>178</c:v>
                </c:pt>
                <c:pt idx="93">
                  <c:v>173</c:v>
                </c:pt>
                <c:pt idx="94">
                  <c:v>169</c:v>
                </c:pt>
                <c:pt idx="95">
                  <c:v>164</c:v>
                </c:pt>
                <c:pt idx="96">
                  <c:v>160</c:v>
                </c:pt>
                <c:pt idx="97">
                  <c:v>155</c:v>
                </c:pt>
                <c:pt idx="98">
                  <c:v>151</c:v>
                </c:pt>
                <c:pt idx="99">
                  <c:v>149</c:v>
                </c:pt>
                <c:pt idx="100">
                  <c:v>147</c:v>
                </c:pt>
                <c:pt idx="101">
                  <c:v>144</c:v>
                </c:pt>
                <c:pt idx="102">
                  <c:v>142</c:v>
                </c:pt>
                <c:pt idx="103">
                  <c:v>140</c:v>
                </c:pt>
                <c:pt idx="104">
                  <c:v>138</c:v>
                </c:pt>
                <c:pt idx="105">
                  <c:v>136</c:v>
                </c:pt>
                <c:pt idx="106">
                  <c:v>134</c:v>
                </c:pt>
                <c:pt idx="107">
                  <c:v>131</c:v>
                </c:pt>
                <c:pt idx="108">
                  <c:v>129</c:v>
                </c:pt>
                <c:pt idx="109">
                  <c:v>127</c:v>
                </c:pt>
                <c:pt idx="110">
                  <c:v>127</c:v>
                </c:pt>
                <c:pt idx="111">
                  <c:v>127</c:v>
                </c:pt>
                <c:pt idx="112">
                  <c:v>128</c:v>
                </c:pt>
                <c:pt idx="113">
                  <c:v>128</c:v>
                </c:pt>
                <c:pt idx="114">
                  <c:v>128</c:v>
                </c:pt>
                <c:pt idx="115">
                  <c:v>128</c:v>
                </c:pt>
                <c:pt idx="116">
                  <c:v>128</c:v>
                </c:pt>
                <c:pt idx="117">
                  <c:v>129</c:v>
                </c:pt>
                <c:pt idx="118">
                  <c:v>129</c:v>
                </c:pt>
                <c:pt idx="119">
                  <c:v>129</c:v>
                </c:pt>
                <c:pt idx="120">
                  <c:v>127</c:v>
                </c:pt>
                <c:pt idx="121">
                  <c:v>124</c:v>
                </c:pt>
                <c:pt idx="122">
                  <c:v>122</c:v>
                </c:pt>
                <c:pt idx="123">
                  <c:v>119</c:v>
                </c:pt>
                <c:pt idx="124">
                  <c:v>117</c:v>
                </c:pt>
                <c:pt idx="125">
                  <c:v>114</c:v>
                </c:pt>
                <c:pt idx="126">
                  <c:v>112</c:v>
                </c:pt>
                <c:pt idx="127">
                  <c:v>109</c:v>
                </c:pt>
                <c:pt idx="128">
                  <c:v>107</c:v>
                </c:pt>
                <c:pt idx="129">
                  <c:v>104</c:v>
                </c:pt>
                <c:pt idx="130">
                  <c:v>102</c:v>
                </c:pt>
                <c:pt idx="131">
                  <c:v>99.3</c:v>
                </c:pt>
                <c:pt idx="132">
                  <c:v>98.7</c:v>
                </c:pt>
                <c:pt idx="133">
                  <c:v>98</c:v>
                </c:pt>
                <c:pt idx="134">
                  <c:v>97.4</c:v>
                </c:pt>
                <c:pt idx="135">
                  <c:v>96.7</c:v>
                </c:pt>
                <c:pt idx="136">
                  <c:v>96</c:v>
                </c:pt>
                <c:pt idx="137">
                  <c:v>95.4</c:v>
                </c:pt>
                <c:pt idx="138">
                  <c:v>94.8</c:v>
                </c:pt>
                <c:pt idx="139">
                  <c:v>94.1</c:v>
                </c:pt>
                <c:pt idx="140">
                  <c:v>93.5</c:v>
                </c:pt>
                <c:pt idx="141">
                  <c:v>91.3</c:v>
                </c:pt>
                <c:pt idx="142">
                  <c:v>89.2</c:v>
                </c:pt>
                <c:pt idx="143">
                  <c:v>87</c:v>
                </c:pt>
                <c:pt idx="144">
                  <c:v>84.9</c:v>
                </c:pt>
                <c:pt idx="145">
                  <c:v>82.7</c:v>
                </c:pt>
                <c:pt idx="146">
                  <c:v>80.599999999999994</c:v>
                </c:pt>
                <c:pt idx="147">
                  <c:v>78.400000000000006</c:v>
                </c:pt>
                <c:pt idx="148">
                  <c:v>77.900000000000006</c:v>
                </c:pt>
                <c:pt idx="149">
                  <c:v>77.5</c:v>
                </c:pt>
                <c:pt idx="150">
                  <c:v>77</c:v>
                </c:pt>
                <c:pt idx="151">
                  <c:v>76.599999999999994</c:v>
                </c:pt>
                <c:pt idx="152">
                  <c:v>76.099999999999994</c:v>
                </c:pt>
                <c:pt idx="153">
                  <c:v>75.599999999999994</c:v>
                </c:pt>
                <c:pt idx="154">
                  <c:v>75.2</c:v>
                </c:pt>
                <c:pt idx="155">
                  <c:v>74.7</c:v>
                </c:pt>
                <c:pt idx="156">
                  <c:v>74.3</c:v>
                </c:pt>
                <c:pt idx="157">
                  <c:v>73.8</c:v>
                </c:pt>
                <c:pt idx="158">
                  <c:v>73.400000000000006</c:v>
                </c:pt>
                <c:pt idx="159">
                  <c:v>72.900000000000006</c:v>
                </c:pt>
                <c:pt idx="160">
                  <c:v>76.599999999999994</c:v>
                </c:pt>
                <c:pt idx="161">
                  <c:v>80.3</c:v>
                </c:pt>
                <c:pt idx="162">
                  <c:v>83.9</c:v>
                </c:pt>
                <c:pt idx="163">
                  <c:v>87.6</c:v>
                </c:pt>
                <c:pt idx="164">
                  <c:v>91.3</c:v>
                </c:pt>
                <c:pt idx="165">
                  <c:v>95</c:v>
                </c:pt>
                <c:pt idx="166">
                  <c:v>98.6</c:v>
                </c:pt>
                <c:pt idx="167">
                  <c:v>102</c:v>
                </c:pt>
                <c:pt idx="168">
                  <c:v>106</c:v>
                </c:pt>
                <c:pt idx="169">
                  <c:v>107</c:v>
                </c:pt>
                <c:pt idx="170">
                  <c:v>109</c:v>
                </c:pt>
                <c:pt idx="171">
                  <c:v>110</c:v>
                </c:pt>
                <c:pt idx="172">
                  <c:v>111</c:v>
                </c:pt>
                <c:pt idx="173">
                  <c:v>113</c:v>
                </c:pt>
                <c:pt idx="174">
                  <c:v>114</c:v>
                </c:pt>
                <c:pt idx="175">
                  <c:v>116</c:v>
                </c:pt>
                <c:pt idx="176">
                  <c:v>117</c:v>
                </c:pt>
                <c:pt idx="177">
                  <c:v>118</c:v>
                </c:pt>
                <c:pt idx="178">
                  <c:v>120</c:v>
                </c:pt>
                <c:pt idx="179">
                  <c:v>121</c:v>
                </c:pt>
                <c:pt idx="180">
                  <c:v>125</c:v>
                </c:pt>
                <c:pt idx="181">
                  <c:v>129</c:v>
                </c:pt>
                <c:pt idx="182">
                  <c:v>132</c:v>
                </c:pt>
                <c:pt idx="183">
                  <c:v>135</c:v>
                </c:pt>
                <c:pt idx="184">
                  <c:v>140</c:v>
                </c:pt>
                <c:pt idx="185">
                  <c:v>144</c:v>
                </c:pt>
                <c:pt idx="186">
                  <c:v>148</c:v>
                </c:pt>
                <c:pt idx="187">
                  <c:v>151</c:v>
                </c:pt>
                <c:pt idx="188">
                  <c:v>155</c:v>
                </c:pt>
                <c:pt idx="189">
                  <c:v>159</c:v>
                </c:pt>
                <c:pt idx="190">
                  <c:v>168</c:v>
                </c:pt>
                <c:pt idx="191">
                  <c:v>178</c:v>
                </c:pt>
                <c:pt idx="192">
                  <c:v>190</c:v>
                </c:pt>
                <c:pt idx="193">
                  <c:v>200</c:v>
                </c:pt>
                <c:pt idx="194">
                  <c:v>213</c:v>
                </c:pt>
                <c:pt idx="195">
                  <c:v>239</c:v>
                </c:pt>
                <c:pt idx="196">
                  <c:v>262</c:v>
                </c:pt>
                <c:pt idx="197">
                  <c:v>285</c:v>
                </c:pt>
                <c:pt idx="198">
                  <c:v>313</c:v>
                </c:pt>
                <c:pt idx="199">
                  <c:v>338</c:v>
                </c:pt>
                <c:pt idx="200">
                  <c:v>378</c:v>
                </c:pt>
                <c:pt idx="201">
                  <c:v>453</c:v>
                </c:pt>
                <c:pt idx="202">
                  <c:v>499</c:v>
                </c:pt>
                <c:pt idx="203">
                  <c:v>613</c:v>
                </c:pt>
                <c:pt idx="204">
                  <c:v>680</c:v>
                </c:pt>
                <c:pt idx="205">
                  <c:v>844</c:v>
                </c:pt>
                <c:pt idx="206">
                  <c:v>1080</c:v>
                </c:pt>
                <c:pt idx="207">
                  <c:v>1230</c:v>
                </c:pt>
                <c:pt idx="208">
                  <c:v>1430</c:v>
                </c:pt>
                <c:pt idx="209">
                  <c:v>1650</c:v>
                </c:pt>
                <c:pt idx="210">
                  <c:v>1570</c:v>
                </c:pt>
                <c:pt idx="211">
                  <c:v>1370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060-439D-B84A-354A12623C71}"/>
            </c:ext>
          </c:extLst>
        </c:ser>
        <c:ser>
          <c:idx val="3"/>
          <c:order val="3"/>
          <c:tx>
            <c:strRef>
              <c:f>'спад по градациям Мостовой'!$AC$1</c:f>
              <c:strCache>
                <c:ptCount val="1"/>
                <c:pt idx="0">
                  <c:v>2003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Мостовой'!$AC$2:$AC$213</c:f>
              <c:numCache>
                <c:formatCode>General</c:formatCode>
                <c:ptCount val="212"/>
                <c:pt idx="0">
                  <c:v>1290</c:v>
                </c:pt>
                <c:pt idx="1">
                  <c:v>1270</c:v>
                </c:pt>
                <c:pt idx="2">
                  <c:v>1260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1250</c:v>
                </c:pt>
                <c:pt idx="7">
                  <c:v>1230</c:v>
                </c:pt>
                <c:pt idx="8">
                  <c:v>1200</c:v>
                </c:pt>
                <c:pt idx="9">
                  <c:v>1170</c:v>
                </c:pt>
                <c:pt idx="10">
                  <c:v>1150</c:v>
                </c:pt>
                <c:pt idx="11">
                  <c:v>1100</c:v>
                </c:pt>
                <c:pt idx="12">
                  <c:v>1070</c:v>
                </c:pt>
                <c:pt idx="13">
                  <c:v>1020</c:v>
                </c:pt>
                <c:pt idx="14">
                  <c:v>989</c:v>
                </c:pt>
                <c:pt idx="15">
                  <c:v>964</c:v>
                </c:pt>
                <c:pt idx="16">
                  <c:v>940</c:v>
                </c:pt>
                <c:pt idx="17">
                  <c:v>917</c:v>
                </c:pt>
                <c:pt idx="18">
                  <c:v>909</c:v>
                </c:pt>
                <c:pt idx="19">
                  <c:v>901</c:v>
                </c:pt>
                <c:pt idx="20">
                  <c:v>893</c:v>
                </c:pt>
                <c:pt idx="21">
                  <c:v>886</c:v>
                </c:pt>
                <c:pt idx="22">
                  <c:v>878</c:v>
                </c:pt>
                <c:pt idx="23">
                  <c:v>842</c:v>
                </c:pt>
                <c:pt idx="24">
                  <c:v>821</c:v>
                </c:pt>
                <c:pt idx="25">
                  <c:v>807</c:v>
                </c:pt>
                <c:pt idx="26">
                  <c:v>787</c:v>
                </c:pt>
                <c:pt idx="27">
                  <c:v>780</c:v>
                </c:pt>
                <c:pt idx="28">
                  <c:v>754</c:v>
                </c:pt>
                <c:pt idx="29">
                  <c:v>754</c:v>
                </c:pt>
                <c:pt idx="30">
                  <c:v>747</c:v>
                </c:pt>
                <c:pt idx="31">
                  <c:v>734</c:v>
                </c:pt>
                <c:pt idx="32">
                  <c:v>734</c:v>
                </c:pt>
                <c:pt idx="33">
                  <c:v>664</c:v>
                </c:pt>
                <c:pt idx="34">
                  <c:v>604</c:v>
                </c:pt>
                <c:pt idx="35">
                  <c:v>549</c:v>
                </c:pt>
                <c:pt idx="36">
                  <c:v>482</c:v>
                </c:pt>
                <c:pt idx="37">
                  <c:v>428</c:v>
                </c:pt>
                <c:pt idx="38">
                  <c:v>378</c:v>
                </c:pt>
                <c:pt idx="39">
                  <c:v>329</c:v>
                </c:pt>
                <c:pt idx="40">
                  <c:v>299</c:v>
                </c:pt>
                <c:pt idx="41">
                  <c:v>265</c:v>
                </c:pt>
                <c:pt idx="42">
                  <c:v>242</c:v>
                </c:pt>
                <c:pt idx="43">
                  <c:v>221</c:v>
                </c:pt>
                <c:pt idx="44">
                  <c:v>208</c:v>
                </c:pt>
                <c:pt idx="45">
                  <c:v>206</c:v>
                </c:pt>
                <c:pt idx="46">
                  <c:v>203</c:v>
                </c:pt>
                <c:pt idx="47">
                  <c:v>201</c:v>
                </c:pt>
                <c:pt idx="48">
                  <c:v>199</c:v>
                </c:pt>
                <c:pt idx="49">
                  <c:v>197</c:v>
                </c:pt>
                <c:pt idx="50">
                  <c:v>194</c:v>
                </c:pt>
                <c:pt idx="51">
                  <c:v>192</c:v>
                </c:pt>
                <c:pt idx="52">
                  <c:v>190</c:v>
                </c:pt>
                <c:pt idx="53">
                  <c:v>187</c:v>
                </c:pt>
                <c:pt idx="54">
                  <c:v>185</c:v>
                </c:pt>
                <c:pt idx="55">
                  <c:v>183</c:v>
                </c:pt>
                <c:pt idx="56">
                  <c:v>181</c:v>
                </c:pt>
                <c:pt idx="57">
                  <c:v>178</c:v>
                </c:pt>
                <c:pt idx="58">
                  <c:v>176</c:v>
                </c:pt>
                <c:pt idx="59">
                  <c:v>174</c:v>
                </c:pt>
                <c:pt idx="60">
                  <c:v>171</c:v>
                </c:pt>
                <c:pt idx="61">
                  <c:v>169</c:v>
                </c:pt>
                <c:pt idx="62">
                  <c:v>167</c:v>
                </c:pt>
                <c:pt idx="63">
                  <c:v>162</c:v>
                </c:pt>
                <c:pt idx="64">
                  <c:v>162</c:v>
                </c:pt>
                <c:pt idx="65">
                  <c:v>160</c:v>
                </c:pt>
                <c:pt idx="66">
                  <c:v>158</c:v>
                </c:pt>
                <c:pt idx="67">
                  <c:v>157</c:v>
                </c:pt>
                <c:pt idx="68">
                  <c:v>155</c:v>
                </c:pt>
                <c:pt idx="69">
                  <c:v>154</c:v>
                </c:pt>
                <c:pt idx="70">
                  <c:v>152</c:v>
                </c:pt>
                <c:pt idx="71">
                  <c:v>150</c:v>
                </c:pt>
                <c:pt idx="72">
                  <c:v>149</c:v>
                </c:pt>
                <c:pt idx="73">
                  <c:v>147</c:v>
                </c:pt>
                <c:pt idx="74">
                  <c:v>146</c:v>
                </c:pt>
                <c:pt idx="75">
                  <c:v>144</c:v>
                </c:pt>
                <c:pt idx="76">
                  <c:v>142</c:v>
                </c:pt>
                <c:pt idx="77">
                  <c:v>141</c:v>
                </c:pt>
                <c:pt idx="78">
                  <c:v>139</c:v>
                </c:pt>
                <c:pt idx="79">
                  <c:v>138</c:v>
                </c:pt>
                <c:pt idx="80">
                  <c:v>136</c:v>
                </c:pt>
                <c:pt idx="81">
                  <c:v>134</c:v>
                </c:pt>
                <c:pt idx="82">
                  <c:v>132</c:v>
                </c:pt>
                <c:pt idx="83">
                  <c:v>130</c:v>
                </c:pt>
                <c:pt idx="84">
                  <c:v>128</c:v>
                </c:pt>
                <c:pt idx="85">
                  <c:v>125</c:v>
                </c:pt>
                <c:pt idx="86">
                  <c:v>123</c:v>
                </c:pt>
                <c:pt idx="87">
                  <c:v>121</c:v>
                </c:pt>
                <c:pt idx="88">
                  <c:v>119</c:v>
                </c:pt>
                <c:pt idx="89">
                  <c:v>117</c:v>
                </c:pt>
                <c:pt idx="90">
                  <c:v>117</c:v>
                </c:pt>
                <c:pt idx="91">
                  <c:v>116</c:v>
                </c:pt>
                <c:pt idx="92">
                  <c:v>115</c:v>
                </c:pt>
                <c:pt idx="93">
                  <c:v>114</c:v>
                </c:pt>
                <c:pt idx="94">
                  <c:v>113</c:v>
                </c:pt>
                <c:pt idx="95">
                  <c:v>112</c:v>
                </c:pt>
                <c:pt idx="96">
                  <c:v>111</c:v>
                </c:pt>
                <c:pt idx="97">
                  <c:v>110</c:v>
                </c:pt>
                <c:pt idx="98">
                  <c:v>109</c:v>
                </c:pt>
                <c:pt idx="99">
                  <c:v>108</c:v>
                </c:pt>
                <c:pt idx="100">
                  <c:v>107</c:v>
                </c:pt>
                <c:pt idx="101">
                  <c:v>106</c:v>
                </c:pt>
                <c:pt idx="102">
                  <c:v>109</c:v>
                </c:pt>
                <c:pt idx="103">
                  <c:v>111</c:v>
                </c:pt>
                <c:pt idx="104">
                  <c:v>114</c:v>
                </c:pt>
                <c:pt idx="105">
                  <c:v>117</c:v>
                </c:pt>
                <c:pt idx="106">
                  <c:v>120</c:v>
                </c:pt>
                <c:pt idx="107">
                  <c:v>122</c:v>
                </c:pt>
                <c:pt idx="108">
                  <c:v>125</c:v>
                </c:pt>
                <c:pt idx="109">
                  <c:v>128</c:v>
                </c:pt>
                <c:pt idx="110">
                  <c:v>130</c:v>
                </c:pt>
                <c:pt idx="111">
                  <c:v>133</c:v>
                </c:pt>
                <c:pt idx="112">
                  <c:v>132</c:v>
                </c:pt>
                <c:pt idx="113">
                  <c:v>131</c:v>
                </c:pt>
                <c:pt idx="114">
                  <c:v>130</c:v>
                </c:pt>
                <c:pt idx="115">
                  <c:v>129</c:v>
                </c:pt>
                <c:pt idx="116">
                  <c:v>129</c:v>
                </c:pt>
                <c:pt idx="117">
                  <c:v>126</c:v>
                </c:pt>
                <c:pt idx="118">
                  <c:v>125</c:v>
                </c:pt>
                <c:pt idx="119">
                  <c:v>124</c:v>
                </c:pt>
                <c:pt idx="120">
                  <c:v>123</c:v>
                </c:pt>
                <c:pt idx="121">
                  <c:v>122</c:v>
                </c:pt>
                <c:pt idx="122">
                  <c:v>121</c:v>
                </c:pt>
                <c:pt idx="123">
                  <c:v>120</c:v>
                </c:pt>
                <c:pt idx="124">
                  <c:v>118</c:v>
                </c:pt>
                <c:pt idx="125">
                  <c:v>117</c:v>
                </c:pt>
                <c:pt idx="126">
                  <c:v>116</c:v>
                </c:pt>
                <c:pt idx="127">
                  <c:v>114</c:v>
                </c:pt>
                <c:pt idx="128">
                  <c:v>113</c:v>
                </c:pt>
                <c:pt idx="129">
                  <c:v>111</c:v>
                </c:pt>
                <c:pt idx="130">
                  <c:v>110</c:v>
                </c:pt>
                <c:pt idx="131">
                  <c:v>109</c:v>
                </c:pt>
                <c:pt idx="132">
                  <c:v>109</c:v>
                </c:pt>
                <c:pt idx="133">
                  <c:v>108</c:v>
                </c:pt>
                <c:pt idx="134">
                  <c:v>107</c:v>
                </c:pt>
                <c:pt idx="135">
                  <c:v>106</c:v>
                </c:pt>
                <c:pt idx="136">
                  <c:v>106</c:v>
                </c:pt>
                <c:pt idx="137">
                  <c:v>105</c:v>
                </c:pt>
                <c:pt idx="138">
                  <c:v>104</c:v>
                </c:pt>
                <c:pt idx="139">
                  <c:v>103</c:v>
                </c:pt>
                <c:pt idx="140">
                  <c:v>103</c:v>
                </c:pt>
                <c:pt idx="141">
                  <c:v>102</c:v>
                </c:pt>
                <c:pt idx="142">
                  <c:v>101</c:v>
                </c:pt>
                <c:pt idx="143">
                  <c:v>103</c:v>
                </c:pt>
                <c:pt idx="144">
                  <c:v>104</c:v>
                </c:pt>
                <c:pt idx="145">
                  <c:v>106</c:v>
                </c:pt>
                <c:pt idx="146">
                  <c:v>107</c:v>
                </c:pt>
                <c:pt idx="147">
                  <c:v>109</c:v>
                </c:pt>
                <c:pt idx="148">
                  <c:v>110</c:v>
                </c:pt>
                <c:pt idx="149">
                  <c:v>112</c:v>
                </c:pt>
                <c:pt idx="150">
                  <c:v>113</c:v>
                </c:pt>
                <c:pt idx="151">
                  <c:v>113</c:v>
                </c:pt>
                <c:pt idx="152">
                  <c:v>114</c:v>
                </c:pt>
                <c:pt idx="153">
                  <c:v>114</c:v>
                </c:pt>
                <c:pt idx="154">
                  <c:v>114</c:v>
                </c:pt>
                <c:pt idx="155">
                  <c:v>115</c:v>
                </c:pt>
                <c:pt idx="156">
                  <c:v>115</c:v>
                </c:pt>
                <c:pt idx="157">
                  <c:v>116</c:v>
                </c:pt>
                <c:pt idx="158">
                  <c:v>116</c:v>
                </c:pt>
                <c:pt idx="159">
                  <c:v>116</c:v>
                </c:pt>
                <c:pt idx="160">
                  <c:v>117</c:v>
                </c:pt>
                <c:pt idx="161">
                  <c:v>117</c:v>
                </c:pt>
                <c:pt idx="162">
                  <c:v>118</c:v>
                </c:pt>
                <c:pt idx="163">
                  <c:v>118</c:v>
                </c:pt>
                <c:pt idx="164">
                  <c:v>119</c:v>
                </c:pt>
                <c:pt idx="165">
                  <c:v>119</c:v>
                </c:pt>
                <c:pt idx="166">
                  <c:v>120</c:v>
                </c:pt>
                <c:pt idx="167">
                  <c:v>120</c:v>
                </c:pt>
                <c:pt idx="168">
                  <c:v>121</c:v>
                </c:pt>
                <c:pt idx="169">
                  <c:v>121</c:v>
                </c:pt>
                <c:pt idx="170">
                  <c:v>122</c:v>
                </c:pt>
                <c:pt idx="171">
                  <c:v>122</c:v>
                </c:pt>
                <c:pt idx="172">
                  <c:v>125</c:v>
                </c:pt>
                <c:pt idx="173">
                  <c:v>128</c:v>
                </c:pt>
                <c:pt idx="174">
                  <c:v>132</c:v>
                </c:pt>
                <c:pt idx="175">
                  <c:v>135</c:v>
                </c:pt>
                <c:pt idx="176">
                  <c:v>138</c:v>
                </c:pt>
                <c:pt idx="177">
                  <c:v>141</c:v>
                </c:pt>
                <c:pt idx="178">
                  <c:v>144</c:v>
                </c:pt>
                <c:pt idx="179">
                  <c:v>147</c:v>
                </c:pt>
                <c:pt idx="180">
                  <c:v>151</c:v>
                </c:pt>
                <c:pt idx="181">
                  <c:v>154</c:v>
                </c:pt>
                <c:pt idx="182">
                  <c:v>157</c:v>
                </c:pt>
                <c:pt idx="183">
                  <c:v>164</c:v>
                </c:pt>
                <c:pt idx="184">
                  <c:v>172</c:v>
                </c:pt>
                <c:pt idx="185">
                  <c:v>176</c:v>
                </c:pt>
                <c:pt idx="186">
                  <c:v>179</c:v>
                </c:pt>
                <c:pt idx="187">
                  <c:v>189</c:v>
                </c:pt>
                <c:pt idx="188">
                  <c:v>189</c:v>
                </c:pt>
                <c:pt idx="189">
                  <c:v>207</c:v>
                </c:pt>
                <c:pt idx="190">
                  <c:v>216</c:v>
                </c:pt>
                <c:pt idx="191">
                  <c:v>228</c:v>
                </c:pt>
                <c:pt idx="192">
                  <c:v>232</c:v>
                </c:pt>
                <c:pt idx="193">
                  <c:v>246</c:v>
                </c:pt>
                <c:pt idx="194">
                  <c:v>261</c:v>
                </c:pt>
                <c:pt idx="195">
                  <c:v>265</c:v>
                </c:pt>
                <c:pt idx="196">
                  <c:v>292</c:v>
                </c:pt>
                <c:pt idx="197">
                  <c:v>330</c:v>
                </c:pt>
                <c:pt idx="198">
                  <c:v>384</c:v>
                </c:pt>
                <c:pt idx="199">
                  <c:v>486</c:v>
                </c:pt>
                <c:pt idx="200">
                  <c:v>718</c:v>
                </c:pt>
                <c:pt idx="201">
                  <c:v>872</c:v>
                </c:pt>
                <c:pt idx="202">
                  <c:v>941</c:v>
                </c:pt>
                <c:pt idx="203">
                  <c:v>1070</c:v>
                </c:pt>
                <c:pt idx="204">
                  <c:v>1230</c:v>
                </c:pt>
                <c:pt idx="205">
                  <c:v>1250</c:v>
                </c:pt>
                <c:pt idx="206">
                  <c:v>1530</c:v>
                </c:pt>
                <c:pt idx="207">
                  <c:v>1470</c:v>
                </c:pt>
                <c:pt idx="208">
                  <c:v>1450</c:v>
                </c:pt>
                <c:pt idx="209">
                  <c:v>1360</c:v>
                </c:pt>
                <c:pt idx="210">
                  <c:v>1380</c:v>
                </c:pt>
                <c:pt idx="211">
                  <c:v>1330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060-439D-B84A-354A12623C71}"/>
            </c:ext>
          </c:extLst>
        </c:ser>
        <c:ser>
          <c:idx val="4"/>
          <c:order val="4"/>
          <c:tx>
            <c:strRef>
              <c:f>'спад по градациям Мостовой'!$AD$1</c:f>
              <c:strCache>
                <c:ptCount val="1"/>
                <c:pt idx="0">
                  <c:v>1971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Мостовой'!$AD$2:$AD$213</c:f>
              <c:numCache>
                <c:formatCode>General</c:formatCode>
                <c:ptCount val="212"/>
                <c:pt idx="0">
                  <c:v>1280</c:v>
                </c:pt>
                <c:pt idx="1">
                  <c:v>1280</c:v>
                </c:pt>
                <c:pt idx="2">
                  <c:v>1270</c:v>
                </c:pt>
                <c:pt idx="3">
                  <c:v>1260</c:v>
                </c:pt>
                <c:pt idx="4">
                  <c:v>1270</c:v>
                </c:pt>
                <c:pt idx="5">
                  <c:v>1280</c:v>
                </c:pt>
                <c:pt idx="6">
                  <c:v>1280</c:v>
                </c:pt>
                <c:pt idx="7">
                  <c:v>1270</c:v>
                </c:pt>
                <c:pt idx="8">
                  <c:v>1260</c:v>
                </c:pt>
                <c:pt idx="9">
                  <c:v>1240</c:v>
                </c:pt>
                <c:pt idx="10">
                  <c:v>1220</c:v>
                </c:pt>
                <c:pt idx="11">
                  <c:v>1200</c:v>
                </c:pt>
                <c:pt idx="12">
                  <c:v>1190</c:v>
                </c:pt>
                <c:pt idx="13">
                  <c:v>1160</c:v>
                </c:pt>
                <c:pt idx="14">
                  <c:v>1150</c:v>
                </c:pt>
                <c:pt idx="15">
                  <c:v>1130</c:v>
                </c:pt>
                <c:pt idx="16">
                  <c:v>1110</c:v>
                </c:pt>
                <c:pt idx="17">
                  <c:v>1100</c:v>
                </c:pt>
                <c:pt idx="18">
                  <c:v>1080</c:v>
                </c:pt>
                <c:pt idx="19">
                  <c:v>1060</c:v>
                </c:pt>
                <c:pt idx="20">
                  <c:v>1040</c:v>
                </c:pt>
                <c:pt idx="21">
                  <c:v>1000</c:v>
                </c:pt>
                <c:pt idx="22">
                  <c:v>1000</c:v>
                </c:pt>
                <c:pt idx="23">
                  <c:v>962</c:v>
                </c:pt>
                <c:pt idx="24">
                  <c:v>858</c:v>
                </c:pt>
                <c:pt idx="25">
                  <c:v>826</c:v>
                </c:pt>
                <c:pt idx="26">
                  <c:v>810</c:v>
                </c:pt>
                <c:pt idx="27">
                  <c:v>762</c:v>
                </c:pt>
                <c:pt idx="28">
                  <c:v>754</c:v>
                </c:pt>
                <c:pt idx="29">
                  <c:v>754</c:v>
                </c:pt>
                <c:pt idx="30">
                  <c:v>738</c:v>
                </c:pt>
                <c:pt idx="31">
                  <c:v>738</c:v>
                </c:pt>
                <c:pt idx="32">
                  <c:v>738</c:v>
                </c:pt>
                <c:pt idx="33">
                  <c:v>720</c:v>
                </c:pt>
                <c:pt idx="34">
                  <c:v>701</c:v>
                </c:pt>
                <c:pt idx="35">
                  <c:v>658</c:v>
                </c:pt>
                <c:pt idx="36">
                  <c:v>606</c:v>
                </c:pt>
                <c:pt idx="37">
                  <c:v>558</c:v>
                </c:pt>
                <c:pt idx="38">
                  <c:v>524</c:v>
                </c:pt>
                <c:pt idx="39">
                  <c:v>490</c:v>
                </c:pt>
                <c:pt idx="40">
                  <c:v>456</c:v>
                </c:pt>
                <c:pt idx="41">
                  <c:v>422</c:v>
                </c:pt>
                <c:pt idx="42">
                  <c:v>388</c:v>
                </c:pt>
                <c:pt idx="43">
                  <c:v>331</c:v>
                </c:pt>
                <c:pt idx="44">
                  <c:v>274</c:v>
                </c:pt>
                <c:pt idx="45">
                  <c:v>265</c:v>
                </c:pt>
                <c:pt idx="46">
                  <c:v>256</c:v>
                </c:pt>
                <c:pt idx="47">
                  <c:v>247</c:v>
                </c:pt>
                <c:pt idx="48">
                  <c:v>238</c:v>
                </c:pt>
                <c:pt idx="49">
                  <c:v>234</c:v>
                </c:pt>
                <c:pt idx="50">
                  <c:v>230</c:v>
                </c:pt>
                <c:pt idx="51">
                  <c:v>227</c:v>
                </c:pt>
                <c:pt idx="52">
                  <c:v>223</c:v>
                </c:pt>
                <c:pt idx="53">
                  <c:v>219</c:v>
                </c:pt>
                <c:pt idx="54">
                  <c:v>217</c:v>
                </c:pt>
                <c:pt idx="55">
                  <c:v>214</c:v>
                </c:pt>
                <c:pt idx="56">
                  <c:v>212</c:v>
                </c:pt>
                <c:pt idx="57">
                  <c:v>210</c:v>
                </c:pt>
                <c:pt idx="58">
                  <c:v>207</c:v>
                </c:pt>
                <c:pt idx="59">
                  <c:v>205</c:v>
                </c:pt>
                <c:pt idx="60">
                  <c:v>203</c:v>
                </c:pt>
                <c:pt idx="61">
                  <c:v>200</c:v>
                </c:pt>
                <c:pt idx="62">
                  <c:v>198</c:v>
                </c:pt>
                <c:pt idx="63">
                  <c:v>196</c:v>
                </c:pt>
                <c:pt idx="64">
                  <c:v>193</c:v>
                </c:pt>
                <c:pt idx="65">
                  <c:v>191</c:v>
                </c:pt>
                <c:pt idx="66">
                  <c:v>188</c:v>
                </c:pt>
                <c:pt idx="67">
                  <c:v>186</c:v>
                </c:pt>
                <c:pt idx="68">
                  <c:v>183</c:v>
                </c:pt>
                <c:pt idx="69">
                  <c:v>181</c:v>
                </c:pt>
                <c:pt idx="70">
                  <c:v>179</c:v>
                </c:pt>
                <c:pt idx="71">
                  <c:v>177</c:v>
                </c:pt>
                <c:pt idx="72">
                  <c:v>174</c:v>
                </c:pt>
                <c:pt idx="73">
                  <c:v>172</c:v>
                </c:pt>
                <c:pt idx="74">
                  <c:v>170</c:v>
                </c:pt>
                <c:pt idx="75">
                  <c:v>167</c:v>
                </c:pt>
                <c:pt idx="76">
                  <c:v>165</c:v>
                </c:pt>
                <c:pt idx="77">
                  <c:v>163</c:v>
                </c:pt>
                <c:pt idx="78">
                  <c:v>160</c:v>
                </c:pt>
                <c:pt idx="79">
                  <c:v>158</c:v>
                </c:pt>
                <c:pt idx="80">
                  <c:v>156</c:v>
                </c:pt>
                <c:pt idx="81">
                  <c:v>158</c:v>
                </c:pt>
                <c:pt idx="82">
                  <c:v>151</c:v>
                </c:pt>
                <c:pt idx="83">
                  <c:v>149</c:v>
                </c:pt>
                <c:pt idx="84">
                  <c:v>146</c:v>
                </c:pt>
                <c:pt idx="85">
                  <c:v>144</c:v>
                </c:pt>
                <c:pt idx="86">
                  <c:v>142</c:v>
                </c:pt>
                <c:pt idx="87">
                  <c:v>139</c:v>
                </c:pt>
                <c:pt idx="88">
                  <c:v>137</c:v>
                </c:pt>
                <c:pt idx="89">
                  <c:v>134</c:v>
                </c:pt>
                <c:pt idx="90">
                  <c:v>132</c:v>
                </c:pt>
                <c:pt idx="91">
                  <c:v>130</c:v>
                </c:pt>
                <c:pt idx="92">
                  <c:v>127</c:v>
                </c:pt>
                <c:pt idx="93">
                  <c:v>125</c:v>
                </c:pt>
                <c:pt idx="94">
                  <c:v>123</c:v>
                </c:pt>
                <c:pt idx="95">
                  <c:v>120</c:v>
                </c:pt>
                <c:pt idx="96">
                  <c:v>118</c:v>
                </c:pt>
                <c:pt idx="97">
                  <c:v>116</c:v>
                </c:pt>
                <c:pt idx="98">
                  <c:v>113</c:v>
                </c:pt>
                <c:pt idx="99">
                  <c:v>111</c:v>
                </c:pt>
                <c:pt idx="100">
                  <c:v>108</c:v>
                </c:pt>
                <c:pt idx="101">
                  <c:v>106</c:v>
                </c:pt>
                <c:pt idx="102">
                  <c:v>103</c:v>
                </c:pt>
                <c:pt idx="103">
                  <c:v>100</c:v>
                </c:pt>
                <c:pt idx="104">
                  <c:v>97.8</c:v>
                </c:pt>
                <c:pt idx="105">
                  <c:v>95.1</c:v>
                </c:pt>
                <c:pt idx="106">
                  <c:v>92.5</c:v>
                </c:pt>
                <c:pt idx="107">
                  <c:v>89.9</c:v>
                </c:pt>
                <c:pt idx="108">
                  <c:v>87.2</c:v>
                </c:pt>
                <c:pt idx="109">
                  <c:v>84.6</c:v>
                </c:pt>
                <c:pt idx="110">
                  <c:v>81.900000000000006</c:v>
                </c:pt>
                <c:pt idx="111">
                  <c:v>79.3</c:v>
                </c:pt>
                <c:pt idx="112">
                  <c:v>79.3</c:v>
                </c:pt>
                <c:pt idx="113">
                  <c:v>79.3</c:v>
                </c:pt>
                <c:pt idx="114">
                  <c:v>79.3</c:v>
                </c:pt>
                <c:pt idx="115">
                  <c:v>79.2</c:v>
                </c:pt>
                <c:pt idx="116">
                  <c:v>79.2</c:v>
                </c:pt>
                <c:pt idx="117">
                  <c:v>79.2</c:v>
                </c:pt>
                <c:pt idx="118">
                  <c:v>79.2</c:v>
                </c:pt>
                <c:pt idx="119">
                  <c:v>79.2</c:v>
                </c:pt>
                <c:pt idx="120">
                  <c:v>77.2</c:v>
                </c:pt>
                <c:pt idx="121">
                  <c:v>76.2</c:v>
                </c:pt>
                <c:pt idx="122">
                  <c:v>74.8</c:v>
                </c:pt>
                <c:pt idx="123">
                  <c:v>73.3</c:v>
                </c:pt>
                <c:pt idx="124">
                  <c:v>71.8</c:v>
                </c:pt>
                <c:pt idx="125">
                  <c:v>70.3</c:v>
                </c:pt>
                <c:pt idx="126">
                  <c:v>68.900000000000006</c:v>
                </c:pt>
                <c:pt idx="127">
                  <c:v>67.400000000000006</c:v>
                </c:pt>
                <c:pt idx="128">
                  <c:v>65.900000000000006</c:v>
                </c:pt>
                <c:pt idx="129">
                  <c:v>64.400000000000006</c:v>
                </c:pt>
                <c:pt idx="130">
                  <c:v>63</c:v>
                </c:pt>
                <c:pt idx="131">
                  <c:v>61.5</c:v>
                </c:pt>
                <c:pt idx="132">
                  <c:v>60</c:v>
                </c:pt>
                <c:pt idx="133">
                  <c:v>59.9</c:v>
                </c:pt>
                <c:pt idx="134">
                  <c:v>59.8</c:v>
                </c:pt>
                <c:pt idx="135">
                  <c:v>59.7</c:v>
                </c:pt>
                <c:pt idx="136">
                  <c:v>59.6</c:v>
                </c:pt>
                <c:pt idx="137">
                  <c:v>59.4</c:v>
                </c:pt>
                <c:pt idx="138">
                  <c:v>59.3</c:v>
                </c:pt>
                <c:pt idx="139">
                  <c:v>59.2</c:v>
                </c:pt>
                <c:pt idx="140">
                  <c:v>59.1</c:v>
                </c:pt>
                <c:pt idx="141">
                  <c:v>59</c:v>
                </c:pt>
                <c:pt idx="142">
                  <c:v>58.9</c:v>
                </c:pt>
                <c:pt idx="143">
                  <c:v>58.8</c:v>
                </c:pt>
                <c:pt idx="144">
                  <c:v>58.7</c:v>
                </c:pt>
                <c:pt idx="145">
                  <c:v>58.6</c:v>
                </c:pt>
                <c:pt idx="146">
                  <c:v>58.5</c:v>
                </c:pt>
                <c:pt idx="147">
                  <c:v>58.3</c:v>
                </c:pt>
                <c:pt idx="148">
                  <c:v>58.2</c:v>
                </c:pt>
                <c:pt idx="149">
                  <c:v>58.1</c:v>
                </c:pt>
                <c:pt idx="150">
                  <c:v>58</c:v>
                </c:pt>
                <c:pt idx="151">
                  <c:v>57.9</c:v>
                </c:pt>
                <c:pt idx="152">
                  <c:v>58.3</c:v>
                </c:pt>
                <c:pt idx="153">
                  <c:v>58.7</c:v>
                </c:pt>
                <c:pt idx="154">
                  <c:v>59.1</c:v>
                </c:pt>
                <c:pt idx="155">
                  <c:v>59.5</c:v>
                </c:pt>
                <c:pt idx="156">
                  <c:v>59.9</c:v>
                </c:pt>
                <c:pt idx="157">
                  <c:v>60.3</c:v>
                </c:pt>
                <c:pt idx="158">
                  <c:v>60.8</c:v>
                </c:pt>
                <c:pt idx="159">
                  <c:v>61.2</c:v>
                </c:pt>
                <c:pt idx="160">
                  <c:v>61.6</c:v>
                </c:pt>
                <c:pt idx="161">
                  <c:v>62</c:v>
                </c:pt>
                <c:pt idx="162">
                  <c:v>62.4</c:v>
                </c:pt>
                <c:pt idx="163">
                  <c:v>62.8</c:v>
                </c:pt>
                <c:pt idx="164">
                  <c:v>63.2</c:v>
                </c:pt>
                <c:pt idx="165">
                  <c:v>63.6</c:v>
                </c:pt>
                <c:pt idx="166">
                  <c:v>64</c:v>
                </c:pt>
                <c:pt idx="167">
                  <c:v>64.400000000000006</c:v>
                </c:pt>
                <c:pt idx="168">
                  <c:v>64.8</c:v>
                </c:pt>
                <c:pt idx="169">
                  <c:v>65.2</c:v>
                </c:pt>
                <c:pt idx="170">
                  <c:v>65.7</c:v>
                </c:pt>
                <c:pt idx="171">
                  <c:v>66.099999999999994</c:v>
                </c:pt>
                <c:pt idx="172">
                  <c:v>66.5</c:v>
                </c:pt>
                <c:pt idx="173">
                  <c:v>66.900000000000006</c:v>
                </c:pt>
                <c:pt idx="174">
                  <c:v>67.3</c:v>
                </c:pt>
                <c:pt idx="175">
                  <c:v>67.7</c:v>
                </c:pt>
                <c:pt idx="176">
                  <c:v>68.099999999999994</c:v>
                </c:pt>
                <c:pt idx="177">
                  <c:v>72.5</c:v>
                </c:pt>
                <c:pt idx="178">
                  <c:v>77</c:v>
                </c:pt>
                <c:pt idx="179">
                  <c:v>81.400000000000006</c:v>
                </c:pt>
                <c:pt idx="180">
                  <c:v>85.9</c:v>
                </c:pt>
                <c:pt idx="181">
                  <c:v>90.2</c:v>
                </c:pt>
                <c:pt idx="182">
                  <c:v>97.7</c:v>
                </c:pt>
                <c:pt idx="183">
                  <c:v>105</c:v>
                </c:pt>
                <c:pt idx="184">
                  <c:v>113</c:v>
                </c:pt>
                <c:pt idx="185">
                  <c:v>120</c:v>
                </c:pt>
                <c:pt idx="186">
                  <c:v>127</c:v>
                </c:pt>
                <c:pt idx="187">
                  <c:v>135</c:v>
                </c:pt>
                <c:pt idx="188">
                  <c:v>142</c:v>
                </c:pt>
                <c:pt idx="189">
                  <c:v>150</c:v>
                </c:pt>
                <c:pt idx="190">
                  <c:v>157</c:v>
                </c:pt>
                <c:pt idx="191">
                  <c:v>186</c:v>
                </c:pt>
                <c:pt idx="192">
                  <c:v>214</c:v>
                </c:pt>
                <c:pt idx="193">
                  <c:v>243</c:v>
                </c:pt>
                <c:pt idx="194">
                  <c:v>272</c:v>
                </c:pt>
                <c:pt idx="195">
                  <c:v>340</c:v>
                </c:pt>
                <c:pt idx="196">
                  <c:v>408</c:v>
                </c:pt>
                <c:pt idx="197">
                  <c:v>476</c:v>
                </c:pt>
                <c:pt idx="198">
                  <c:v>544</c:v>
                </c:pt>
                <c:pt idx="199">
                  <c:v>612</c:v>
                </c:pt>
                <c:pt idx="200">
                  <c:v>680</c:v>
                </c:pt>
                <c:pt idx="201">
                  <c:v>748</c:v>
                </c:pt>
                <c:pt idx="202">
                  <c:v>816</c:v>
                </c:pt>
                <c:pt idx="203">
                  <c:v>884</c:v>
                </c:pt>
                <c:pt idx="204">
                  <c:v>952</c:v>
                </c:pt>
                <c:pt idx="205">
                  <c:v>1020</c:v>
                </c:pt>
                <c:pt idx="206">
                  <c:v>1040</c:v>
                </c:pt>
                <c:pt idx="207">
                  <c:v>1130</c:v>
                </c:pt>
                <c:pt idx="208">
                  <c:v>1220</c:v>
                </c:pt>
                <c:pt idx="209">
                  <c:v>1300</c:v>
                </c:pt>
                <c:pt idx="210">
                  <c:v>1340</c:v>
                </c:pt>
                <c:pt idx="211">
                  <c:v>1470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060-439D-B84A-354A12623C71}"/>
            </c:ext>
          </c:extLst>
        </c:ser>
        <c:ser>
          <c:idx val="5"/>
          <c:order val="5"/>
          <c:tx>
            <c:strRef>
              <c:f>'спад по градациям Мостовой'!$AE$1</c:f>
              <c:strCache>
                <c:ptCount val="1"/>
                <c:pt idx="0">
                  <c:v>1968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Мостовой'!$AE$2:$AE$213</c:f>
              <c:numCache>
                <c:formatCode>General</c:formatCode>
                <c:ptCount val="212"/>
                <c:pt idx="0">
                  <c:v>1260</c:v>
                </c:pt>
                <c:pt idx="1">
                  <c:v>1210</c:v>
                </c:pt>
                <c:pt idx="2">
                  <c:v>1180</c:v>
                </c:pt>
                <c:pt idx="3">
                  <c:v>1160</c:v>
                </c:pt>
                <c:pt idx="4">
                  <c:v>1150</c:v>
                </c:pt>
                <c:pt idx="5">
                  <c:v>1140</c:v>
                </c:pt>
                <c:pt idx="6">
                  <c:v>1140</c:v>
                </c:pt>
                <c:pt idx="7">
                  <c:v>1140</c:v>
                </c:pt>
                <c:pt idx="8">
                  <c:v>1140</c:v>
                </c:pt>
                <c:pt idx="9">
                  <c:v>1140</c:v>
                </c:pt>
                <c:pt idx="10">
                  <c:v>1120</c:v>
                </c:pt>
                <c:pt idx="11">
                  <c:v>1100</c:v>
                </c:pt>
                <c:pt idx="12">
                  <c:v>1080</c:v>
                </c:pt>
                <c:pt idx="13">
                  <c:v>1060</c:v>
                </c:pt>
                <c:pt idx="14">
                  <c:v>1040</c:v>
                </c:pt>
                <c:pt idx="15">
                  <c:v>1020</c:v>
                </c:pt>
                <c:pt idx="16">
                  <c:v>992</c:v>
                </c:pt>
                <c:pt idx="17">
                  <c:v>949</c:v>
                </c:pt>
                <c:pt idx="18">
                  <c:v>915</c:v>
                </c:pt>
                <c:pt idx="19">
                  <c:v>898</c:v>
                </c:pt>
                <c:pt idx="20">
                  <c:v>881</c:v>
                </c:pt>
                <c:pt idx="21">
                  <c:v>864</c:v>
                </c:pt>
                <c:pt idx="22">
                  <c:v>864</c:v>
                </c:pt>
                <c:pt idx="23">
                  <c:v>847</c:v>
                </c:pt>
                <c:pt idx="24">
                  <c:v>830</c:v>
                </c:pt>
                <c:pt idx="25">
                  <c:v>798</c:v>
                </c:pt>
                <c:pt idx="26">
                  <c:v>782</c:v>
                </c:pt>
                <c:pt idx="27">
                  <c:v>766</c:v>
                </c:pt>
                <c:pt idx="28">
                  <c:v>750</c:v>
                </c:pt>
                <c:pt idx="29">
                  <c:v>726</c:v>
                </c:pt>
                <c:pt idx="30">
                  <c:v>710</c:v>
                </c:pt>
                <c:pt idx="31">
                  <c:v>702</c:v>
                </c:pt>
                <c:pt idx="32">
                  <c:v>702</c:v>
                </c:pt>
                <c:pt idx="33">
                  <c:v>666</c:v>
                </c:pt>
                <c:pt idx="34">
                  <c:v>631</c:v>
                </c:pt>
                <c:pt idx="35">
                  <c:v>596</c:v>
                </c:pt>
                <c:pt idx="36">
                  <c:v>560</c:v>
                </c:pt>
                <c:pt idx="37">
                  <c:v>539</c:v>
                </c:pt>
                <c:pt idx="38">
                  <c:v>518</c:v>
                </c:pt>
                <c:pt idx="39">
                  <c:v>503</c:v>
                </c:pt>
                <c:pt idx="40">
                  <c:v>488</c:v>
                </c:pt>
                <c:pt idx="41">
                  <c:v>473</c:v>
                </c:pt>
                <c:pt idx="42">
                  <c:v>458</c:v>
                </c:pt>
                <c:pt idx="43">
                  <c:v>444</c:v>
                </c:pt>
                <c:pt idx="44">
                  <c:v>429</c:v>
                </c:pt>
                <c:pt idx="45">
                  <c:v>414</c:v>
                </c:pt>
                <c:pt idx="46">
                  <c:v>399</c:v>
                </c:pt>
                <c:pt idx="47">
                  <c:v>384</c:v>
                </c:pt>
                <c:pt idx="48">
                  <c:v>369</c:v>
                </c:pt>
                <c:pt idx="49">
                  <c:v>354</c:v>
                </c:pt>
                <c:pt idx="50">
                  <c:v>340</c:v>
                </c:pt>
                <c:pt idx="51">
                  <c:v>325</c:v>
                </c:pt>
                <c:pt idx="52">
                  <c:v>310</c:v>
                </c:pt>
                <c:pt idx="53">
                  <c:v>295</c:v>
                </c:pt>
                <c:pt idx="54">
                  <c:v>280</c:v>
                </c:pt>
                <c:pt idx="55">
                  <c:v>269</c:v>
                </c:pt>
                <c:pt idx="56">
                  <c:v>259</c:v>
                </c:pt>
                <c:pt idx="57">
                  <c:v>248</c:v>
                </c:pt>
                <c:pt idx="58">
                  <c:v>237</c:v>
                </c:pt>
                <c:pt idx="59">
                  <c:v>226</c:v>
                </c:pt>
                <c:pt idx="60">
                  <c:v>216</c:v>
                </c:pt>
                <c:pt idx="61">
                  <c:v>205</c:v>
                </c:pt>
                <c:pt idx="62">
                  <c:v>202</c:v>
                </c:pt>
                <c:pt idx="63">
                  <c:v>200</c:v>
                </c:pt>
                <c:pt idx="64">
                  <c:v>197</c:v>
                </c:pt>
                <c:pt idx="65">
                  <c:v>194</c:v>
                </c:pt>
                <c:pt idx="66">
                  <c:v>191</c:v>
                </c:pt>
                <c:pt idx="67">
                  <c:v>189</c:v>
                </c:pt>
                <c:pt idx="68">
                  <c:v>186</c:v>
                </c:pt>
                <c:pt idx="69">
                  <c:v>183</c:v>
                </c:pt>
                <c:pt idx="70">
                  <c:v>180</c:v>
                </c:pt>
                <c:pt idx="71">
                  <c:v>178</c:v>
                </c:pt>
                <c:pt idx="72">
                  <c:v>175</c:v>
                </c:pt>
                <c:pt idx="73">
                  <c:v>172</c:v>
                </c:pt>
                <c:pt idx="74">
                  <c:v>169</c:v>
                </c:pt>
                <c:pt idx="75">
                  <c:v>167</c:v>
                </c:pt>
                <c:pt idx="76">
                  <c:v>164</c:v>
                </c:pt>
                <c:pt idx="77">
                  <c:v>161</c:v>
                </c:pt>
                <c:pt idx="78">
                  <c:v>158</c:v>
                </c:pt>
                <c:pt idx="79">
                  <c:v>156</c:v>
                </c:pt>
                <c:pt idx="80">
                  <c:v>153</c:v>
                </c:pt>
                <c:pt idx="81">
                  <c:v>150</c:v>
                </c:pt>
                <c:pt idx="82">
                  <c:v>148</c:v>
                </c:pt>
                <c:pt idx="83">
                  <c:v>145</c:v>
                </c:pt>
                <c:pt idx="84">
                  <c:v>142</c:v>
                </c:pt>
                <c:pt idx="85">
                  <c:v>139</c:v>
                </c:pt>
                <c:pt idx="86">
                  <c:v>137</c:v>
                </c:pt>
                <c:pt idx="87">
                  <c:v>134</c:v>
                </c:pt>
                <c:pt idx="88">
                  <c:v>131</c:v>
                </c:pt>
                <c:pt idx="89">
                  <c:v>128</c:v>
                </c:pt>
                <c:pt idx="90">
                  <c:v>126</c:v>
                </c:pt>
                <c:pt idx="91">
                  <c:v>123</c:v>
                </c:pt>
                <c:pt idx="92">
                  <c:v>117</c:v>
                </c:pt>
                <c:pt idx="93">
                  <c:v>115</c:v>
                </c:pt>
                <c:pt idx="94">
                  <c:v>112</c:v>
                </c:pt>
                <c:pt idx="95">
                  <c:v>109</c:v>
                </c:pt>
                <c:pt idx="96">
                  <c:v>106</c:v>
                </c:pt>
                <c:pt idx="97">
                  <c:v>104</c:v>
                </c:pt>
                <c:pt idx="98">
                  <c:v>101</c:v>
                </c:pt>
                <c:pt idx="99">
                  <c:v>98.7</c:v>
                </c:pt>
                <c:pt idx="100">
                  <c:v>96.4</c:v>
                </c:pt>
                <c:pt idx="101">
                  <c:v>94</c:v>
                </c:pt>
                <c:pt idx="102">
                  <c:v>91.7</c:v>
                </c:pt>
                <c:pt idx="103">
                  <c:v>89.4</c:v>
                </c:pt>
                <c:pt idx="104">
                  <c:v>87.1</c:v>
                </c:pt>
                <c:pt idx="105">
                  <c:v>84.8</c:v>
                </c:pt>
                <c:pt idx="106">
                  <c:v>82.4</c:v>
                </c:pt>
                <c:pt idx="107">
                  <c:v>80.099999999999994</c:v>
                </c:pt>
                <c:pt idx="108">
                  <c:v>77.8</c:v>
                </c:pt>
                <c:pt idx="109">
                  <c:v>77.3</c:v>
                </c:pt>
                <c:pt idx="110">
                  <c:v>76.900000000000006</c:v>
                </c:pt>
                <c:pt idx="111">
                  <c:v>76.400000000000006</c:v>
                </c:pt>
                <c:pt idx="112">
                  <c:v>76</c:v>
                </c:pt>
                <c:pt idx="113">
                  <c:v>75.5</c:v>
                </c:pt>
                <c:pt idx="114">
                  <c:v>75.099999999999994</c:v>
                </c:pt>
                <c:pt idx="115">
                  <c:v>74.599999999999994</c:v>
                </c:pt>
                <c:pt idx="116">
                  <c:v>74.2</c:v>
                </c:pt>
                <c:pt idx="117">
                  <c:v>73.7</c:v>
                </c:pt>
                <c:pt idx="118">
                  <c:v>73.3</c:v>
                </c:pt>
                <c:pt idx="119">
                  <c:v>72.8</c:v>
                </c:pt>
                <c:pt idx="120">
                  <c:v>72.3</c:v>
                </c:pt>
                <c:pt idx="121">
                  <c:v>71.900000000000006</c:v>
                </c:pt>
                <c:pt idx="122">
                  <c:v>71.400000000000006</c:v>
                </c:pt>
                <c:pt idx="123">
                  <c:v>71</c:v>
                </c:pt>
                <c:pt idx="124">
                  <c:v>70.5</c:v>
                </c:pt>
                <c:pt idx="125">
                  <c:v>70.099999999999994</c:v>
                </c:pt>
                <c:pt idx="126">
                  <c:v>69.599999999999994</c:v>
                </c:pt>
                <c:pt idx="127">
                  <c:v>69.2</c:v>
                </c:pt>
                <c:pt idx="128">
                  <c:v>68.7</c:v>
                </c:pt>
                <c:pt idx="129">
                  <c:v>68.3</c:v>
                </c:pt>
                <c:pt idx="130">
                  <c:v>67.8</c:v>
                </c:pt>
                <c:pt idx="131">
                  <c:v>67.3</c:v>
                </c:pt>
                <c:pt idx="132">
                  <c:v>66.900000000000006</c:v>
                </c:pt>
                <c:pt idx="133">
                  <c:v>66.400000000000006</c:v>
                </c:pt>
                <c:pt idx="134">
                  <c:v>66</c:v>
                </c:pt>
                <c:pt idx="135">
                  <c:v>65.5</c:v>
                </c:pt>
                <c:pt idx="136">
                  <c:v>65.099999999999994</c:v>
                </c:pt>
                <c:pt idx="137">
                  <c:v>64.599999999999994</c:v>
                </c:pt>
                <c:pt idx="138">
                  <c:v>64.2</c:v>
                </c:pt>
                <c:pt idx="139">
                  <c:v>63.7</c:v>
                </c:pt>
                <c:pt idx="140">
                  <c:v>63.3</c:v>
                </c:pt>
                <c:pt idx="141">
                  <c:v>62.8</c:v>
                </c:pt>
                <c:pt idx="142">
                  <c:v>62.9</c:v>
                </c:pt>
                <c:pt idx="143">
                  <c:v>62.9</c:v>
                </c:pt>
                <c:pt idx="144">
                  <c:v>63</c:v>
                </c:pt>
                <c:pt idx="145">
                  <c:v>63.1</c:v>
                </c:pt>
                <c:pt idx="146">
                  <c:v>63.2</c:v>
                </c:pt>
                <c:pt idx="147">
                  <c:v>63.2</c:v>
                </c:pt>
                <c:pt idx="148">
                  <c:v>63.3</c:v>
                </c:pt>
                <c:pt idx="149">
                  <c:v>64.2</c:v>
                </c:pt>
                <c:pt idx="150">
                  <c:v>65.099999999999994</c:v>
                </c:pt>
                <c:pt idx="151">
                  <c:v>65.900000000000006</c:v>
                </c:pt>
                <c:pt idx="152">
                  <c:v>66.8</c:v>
                </c:pt>
                <c:pt idx="153">
                  <c:v>67.7</c:v>
                </c:pt>
                <c:pt idx="154">
                  <c:v>68.599999999999994</c:v>
                </c:pt>
                <c:pt idx="155">
                  <c:v>69.400000000000006</c:v>
                </c:pt>
                <c:pt idx="156">
                  <c:v>70.3</c:v>
                </c:pt>
                <c:pt idx="157">
                  <c:v>71.2</c:v>
                </c:pt>
                <c:pt idx="158">
                  <c:v>71.599999999999994</c:v>
                </c:pt>
                <c:pt idx="159">
                  <c:v>71.900000000000006</c:v>
                </c:pt>
                <c:pt idx="160">
                  <c:v>72.3</c:v>
                </c:pt>
                <c:pt idx="161">
                  <c:v>72.7</c:v>
                </c:pt>
                <c:pt idx="162">
                  <c:v>73</c:v>
                </c:pt>
                <c:pt idx="163">
                  <c:v>73.400000000000006</c:v>
                </c:pt>
                <c:pt idx="164">
                  <c:v>73.7</c:v>
                </c:pt>
                <c:pt idx="165">
                  <c:v>74.099999999999994</c:v>
                </c:pt>
                <c:pt idx="166">
                  <c:v>74.5</c:v>
                </c:pt>
                <c:pt idx="167">
                  <c:v>74.8</c:v>
                </c:pt>
                <c:pt idx="168">
                  <c:v>75.2</c:v>
                </c:pt>
                <c:pt idx="169">
                  <c:v>75.2</c:v>
                </c:pt>
                <c:pt idx="170">
                  <c:v>75.099999999999994</c:v>
                </c:pt>
                <c:pt idx="171">
                  <c:v>75.099999999999994</c:v>
                </c:pt>
                <c:pt idx="172">
                  <c:v>75</c:v>
                </c:pt>
                <c:pt idx="173">
                  <c:v>75</c:v>
                </c:pt>
                <c:pt idx="174">
                  <c:v>75</c:v>
                </c:pt>
                <c:pt idx="175">
                  <c:v>74.900000000000006</c:v>
                </c:pt>
                <c:pt idx="176">
                  <c:v>74.900000000000006</c:v>
                </c:pt>
                <c:pt idx="177">
                  <c:v>74.8</c:v>
                </c:pt>
                <c:pt idx="178">
                  <c:v>74.8</c:v>
                </c:pt>
                <c:pt idx="179">
                  <c:v>81</c:v>
                </c:pt>
                <c:pt idx="180">
                  <c:v>87.2</c:v>
                </c:pt>
                <c:pt idx="181">
                  <c:v>93.4</c:v>
                </c:pt>
                <c:pt idx="182">
                  <c:v>99.5</c:v>
                </c:pt>
                <c:pt idx="183">
                  <c:v>106</c:v>
                </c:pt>
                <c:pt idx="184">
                  <c:v>112</c:v>
                </c:pt>
                <c:pt idx="185">
                  <c:v>118</c:v>
                </c:pt>
                <c:pt idx="186">
                  <c:v>124</c:v>
                </c:pt>
                <c:pt idx="187">
                  <c:v>130</c:v>
                </c:pt>
                <c:pt idx="188">
                  <c:v>137</c:v>
                </c:pt>
                <c:pt idx="189">
                  <c:v>143</c:v>
                </c:pt>
                <c:pt idx="190">
                  <c:v>149</c:v>
                </c:pt>
                <c:pt idx="191">
                  <c:v>187</c:v>
                </c:pt>
                <c:pt idx="192">
                  <c:v>210</c:v>
                </c:pt>
                <c:pt idx="193">
                  <c:v>230</c:v>
                </c:pt>
                <c:pt idx="194">
                  <c:v>255</c:v>
                </c:pt>
                <c:pt idx="195">
                  <c:v>288</c:v>
                </c:pt>
                <c:pt idx="196">
                  <c:v>347</c:v>
                </c:pt>
                <c:pt idx="197">
                  <c:v>391</c:v>
                </c:pt>
                <c:pt idx="198">
                  <c:v>466</c:v>
                </c:pt>
                <c:pt idx="199">
                  <c:v>512</c:v>
                </c:pt>
                <c:pt idx="200">
                  <c:v>612</c:v>
                </c:pt>
                <c:pt idx="201">
                  <c:v>789</c:v>
                </c:pt>
                <c:pt idx="202">
                  <c:v>933</c:v>
                </c:pt>
                <c:pt idx="203">
                  <c:v>1160</c:v>
                </c:pt>
                <c:pt idx="204">
                  <c:v>1380</c:v>
                </c:pt>
                <c:pt idx="205">
                  <c:v>1370</c:v>
                </c:pt>
                <c:pt idx="206">
                  <c:v>1410</c:v>
                </c:pt>
                <c:pt idx="207">
                  <c:v>1500</c:v>
                </c:pt>
                <c:pt idx="208">
                  <c:v>1580</c:v>
                </c:pt>
                <c:pt idx="209">
                  <c:v>1340</c:v>
                </c:pt>
                <c:pt idx="210">
                  <c:v>1220</c:v>
                </c:pt>
                <c:pt idx="211">
                  <c:v>1160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060-439D-B84A-354A12623C71}"/>
            </c:ext>
          </c:extLst>
        </c:ser>
        <c:ser>
          <c:idx val="6"/>
          <c:order val="6"/>
          <c:tx>
            <c:strRef>
              <c:f>'спад по градациям Мостовой'!$AF$1</c:f>
              <c:strCache>
                <c:ptCount val="1"/>
                <c:pt idx="0">
                  <c:v>1965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Мостовой'!$AF$2:$AF$213</c:f>
              <c:numCache>
                <c:formatCode>General</c:formatCode>
                <c:ptCount val="212"/>
                <c:pt idx="0">
                  <c:v>1220</c:v>
                </c:pt>
                <c:pt idx="1">
                  <c:v>1200</c:v>
                </c:pt>
                <c:pt idx="2">
                  <c:v>1180</c:v>
                </c:pt>
                <c:pt idx="3">
                  <c:v>1160</c:v>
                </c:pt>
                <c:pt idx="4">
                  <c:v>1120</c:v>
                </c:pt>
                <c:pt idx="5">
                  <c:v>1100</c:v>
                </c:pt>
                <c:pt idx="6">
                  <c:v>1090</c:v>
                </c:pt>
                <c:pt idx="7">
                  <c:v>1080</c:v>
                </c:pt>
                <c:pt idx="8">
                  <c:v>1070</c:v>
                </c:pt>
                <c:pt idx="9">
                  <c:v>1060</c:v>
                </c:pt>
                <c:pt idx="10">
                  <c:v>1060</c:v>
                </c:pt>
                <c:pt idx="11">
                  <c:v>1040</c:v>
                </c:pt>
                <c:pt idx="12">
                  <c:v>1020</c:v>
                </c:pt>
                <c:pt idx="13">
                  <c:v>1020</c:v>
                </c:pt>
                <c:pt idx="14">
                  <c:v>1000</c:v>
                </c:pt>
                <c:pt idx="15">
                  <c:v>983</c:v>
                </c:pt>
                <c:pt idx="16">
                  <c:v>966</c:v>
                </c:pt>
                <c:pt idx="17">
                  <c:v>966</c:v>
                </c:pt>
                <c:pt idx="18">
                  <c:v>949</c:v>
                </c:pt>
                <c:pt idx="19">
                  <c:v>932</c:v>
                </c:pt>
                <c:pt idx="20">
                  <c:v>915</c:v>
                </c:pt>
                <c:pt idx="21">
                  <c:v>906</c:v>
                </c:pt>
                <c:pt idx="22">
                  <c:v>898</c:v>
                </c:pt>
                <c:pt idx="23">
                  <c:v>881</c:v>
                </c:pt>
                <c:pt idx="24">
                  <c:v>872</c:v>
                </c:pt>
                <c:pt idx="25">
                  <c:v>864</c:v>
                </c:pt>
                <c:pt idx="26">
                  <c:v>847</c:v>
                </c:pt>
                <c:pt idx="27">
                  <c:v>830</c:v>
                </c:pt>
                <c:pt idx="28">
                  <c:v>814</c:v>
                </c:pt>
                <c:pt idx="29">
                  <c:v>806</c:v>
                </c:pt>
                <c:pt idx="30">
                  <c:v>790</c:v>
                </c:pt>
                <c:pt idx="31">
                  <c:v>782</c:v>
                </c:pt>
                <c:pt idx="32">
                  <c:v>774</c:v>
                </c:pt>
                <c:pt idx="33">
                  <c:v>774</c:v>
                </c:pt>
                <c:pt idx="34">
                  <c:v>610</c:v>
                </c:pt>
                <c:pt idx="35">
                  <c:v>426</c:v>
                </c:pt>
                <c:pt idx="36">
                  <c:v>335</c:v>
                </c:pt>
                <c:pt idx="37">
                  <c:v>261</c:v>
                </c:pt>
                <c:pt idx="38">
                  <c:v>286</c:v>
                </c:pt>
                <c:pt idx="39">
                  <c:v>276</c:v>
                </c:pt>
                <c:pt idx="40">
                  <c:v>265</c:v>
                </c:pt>
                <c:pt idx="41">
                  <c:v>255</c:v>
                </c:pt>
                <c:pt idx="42">
                  <c:v>245</c:v>
                </c:pt>
                <c:pt idx="43">
                  <c:v>234</c:v>
                </c:pt>
                <c:pt idx="44">
                  <c:v>224</c:v>
                </c:pt>
                <c:pt idx="45">
                  <c:v>214</c:v>
                </c:pt>
                <c:pt idx="46">
                  <c:v>204</c:v>
                </c:pt>
                <c:pt idx="47">
                  <c:v>193</c:v>
                </c:pt>
                <c:pt idx="48">
                  <c:v>183</c:v>
                </c:pt>
                <c:pt idx="49">
                  <c:v>189</c:v>
                </c:pt>
                <c:pt idx="50">
                  <c:v>194</c:v>
                </c:pt>
                <c:pt idx="51">
                  <c:v>200</c:v>
                </c:pt>
                <c:pt idx="52">
                  <c:v>205</c:v>
                </c:pt>
                <c:pt idx="53">
                  <c:v>211</c:v>
                </c:pt>
                <c:pt idx="54">
                  <c:v>211</c:v>
                </c:pt>
                <c:pt idx="55">
                  <c:v>210</c:v>
                </c:pt>
                <c:pt idx="56">
                  <c:v>210</c:v>
                </c:pt>
                <c:pt idx="57">
                  <c:v>210</c:v>
                </c:pt>
                <c:pt idx="58">
                  <c:v>210</c:v>
                </c:pt>
                <c:pt idx="59">
                  <c:v>209</c:v>
                </c:pt>
                <c:pt idx="60">
                  <c:v>209</c:v>
                </c:pt>
                <c:pt idx="61">
                  <c:v>209</c:v>
                </c:pt>
                <c:pt idx="62">
                  <c:v>208</c:v>
                </c:pt>
                <c:pt idx="63">
                  <c:v>208</c:v>
                </c:pt>
                <c:pt idx="64">
                  <c:v>208</c:v>
                </c:pt>
                <c:pt idx="65">
                  <c:v>208</c:v>
                </c:pt>
                <c:pt idx="66">
                  <c:v>207</c:v>
                </c:pt>
                <c:pt idx="67">
                  <c:v>207</c:v>
                </c:pt>
                <c:pt idx="68">
                  <c:v>205</c:v>
                </c:pt>
                <c:pt idx="69">
                  <c:v>203</c:v>
                </c:pt>
                <c:pt idx="70">
                  <c:v>201</c:v>
                </c:pt>
                <c:pt idx="71">
                  <c:v>199</c:v>
                </c:pt>
                <c:pt idx="72">
                  <c:v>198</c:v>
                </c:pt>
                <c:pt idx="73">
                  <c:v>196</c:v>
                </c:pt>
                <c:pt idx="74">
                  <c:v>194</c:v>
                </c:pt>
                <c:pt idx="75">
                  <c:v>192</c:v>
                </c:pt>
                <c:pt idx="76">
                  <c:v>190</c:v>
                </c:pt>
                <c:pt idx="77">
                  <c:v>188</c:v>
                </c:pt>
                <c:pt idx="78">
                  <c:v>187</c:v>
                </c:pt>
                <c:pt idx="79">
                  <c:v>186</c:v>
                </c:pt>
                <c:pt idx="80">
                  <c:v>184</c:v>
                </c:pt>
                <c:pt idx="81">
                  <c:v>183</c:v>
                </c:pt>
                <c:pt idx="82">
                  <c:v>182</c:v>
                </c:pt>
                <c:pt idx="83">
                  <c:v>181</c:v>
                </c:pt>
                <c:pt idx="84">
                  <c:v>180</c:v>
                </c:pt>
                <c:pt idx="85">
                  <c:v>179</c:v>
                </c:pt>
                <c:pt idx="86">
                  <c:v>179</c:v>
                </c:pt>
                <c:pt idx="87">
                  <c:v>178</c:v>
                </c:pt>
                <c:pt idx="88">
                  <c:v>177</c:v>
                </c:pt>
                <c:pt idx="89">
                  <c:v>176</c:v>
                </c:pt>
                <c:pt idx="90">
                  <c:v>176</c:v>
                </c:pt>
                <c:pt idx="91">
                  <c:v>175</c:v>
                </c:pt>
                <c:pt idx="92">
                  <c:v>174</c:v>
                </c:pt>
                <c:pt idx="93">
                  <c:v>173</c:v>
                </c:pt>
                <c:pt idx="94">
                  <c:v>172</c:v>
                </c:pt>
                <c:pt idx="95">
                  <c:v>172</c:v>
                </c:pt>
                <c:pt idx="96">
                  <c:v>171</c:v>
                </c:pt>
                <c:pt idx="97">
                  <c:v>170</c:v>
                </c:pt>
                <c:pt idx="98">
                  <c:v>169</c:v>
                </c:pt>
                <c:pt idx="99">
                  <c:v>167</c:v>
                </c:pt>
                <c:pt idx="100">
                  <c:v>166</c:v>
                </c:pt>
                <c:pt idx="101">
                  <c:v>164</c:v>
                </c:pt>
                <c:pt idx="102">
                  <c:v>163</c:v>
                </c:pt>
                <c:pt idx="103">
                  <c:v>161</c:v>
                </c:pt>
                <c:pt idx="104">
                  <c:v>160</c:v>
                </c:pt>
                <c:pt idx="105">
                  <c:v>158</c:v>
                </c:pt>
                <c:pt idx="106">
                  <c:v>157</c:v>
                </c:pt>
                <c:pt idx="107">
                  <c:v>155</c:v>
                </c:pt>
                <c:pt idx="108">
                  <c:v>154</c:v>
                </c:pt>
                <c:pt idx="109">
                  <c:v>153</c:v>
                </c:pt>
                <c:pt idx="110">
                  <c:v>151</c:v>
                </c:pt>
                <c:pt idx="111">
                  <c:v>150</c:v>
                </c:pt>
                <c:pt idx="112">
                  <c:v>148</c:v>
                </c:pt>
                <c:pt idx="113">
                  <c:v>147</c:v>
                </c:pt>
                <c:pt idx="114">
                  <c:v>145</c:v>
                </c:pt>
                <c:pt idx="115">
                  <c:v>143</c:v>
                </c:pt>
                <c:pt idx="116">
                  <c:v>141</c:v>
                </c:pt>
                <c:pt idx="117">
                  <c:v>139</c:v>
                </c:pt>
                <c:pt idx="118">
                  <c:v>137</c:v>
                </c:pt>
                <c:pt idx="119">
                  <c:v>135</c:v>
                </c:pt>
                <c:pt idx="120">
                  <c:v>133</c:v>
                </c:pt>
                <c:pt idx="121">
                  <c:v>130</c:v>
                </c:pt>
                <c:pt idx="122">
                  <c:v>128</c:v>
                </c:pt>
                <c:pt idx="123">
                  <c:v>126</c:v>
                </c:pt>
                <c:pt idx="124">
                  <c:v>124</c:v>
                </c:pt>
                <c:pt idx="125">
                  <c:v>122</c:v>
                </c:pt>
                <c:pt idx="126">
                  <c:v>120</c:v>
                </c:pt>
                <c:pt idx="127">
                  <c:v>118</c:v>
                </c:pt>
                <c:pt idx="128">
                  <c:v>116</c:v>
                </c:pt>
                <c:pt idx="129">
                  <c:v>114</c:v>
                </c:pt>
                <c:pt idx="130">
                  <c:v>113</c:v>
                </c:pt>
                <c:pt idx="131">
                  <c:v>112</c:v>
                </c:pt>
                <c:pt idx="132">
                  <c:v>110</c:v>
                </c:pt>
                <c:pt idx="133">
                  <c:v>108</c:v>
                </c:pt>
                <c:pt idx="134">
                  <c:v>107</c:v>
                </c:pt>
                <c:pt idx="135">
                  <c:v>106</c:v>
                </c:pt>
                <c:pt idx="136">
                  <c:v>104</c:v>
                </c:pt>
                <c:pt idx="137">
                  <c:v>102</c:v>
                </c:pt>
                <c:pt idx="138">
                  <c:v>101</c:v>
                </c:pt>
                <c:pt idx="139">
                  <c:v>99.7</c:v>
                </c:pt>
                <c:pt idx="140">
                  <c:v>98.4</c:v>
                </c:pt>
                <c:pt idx="141">
                  <c:v>97.1</c:v>
                </c:pt>
                <c:pt idx="142">
                  <c:v>95.8</c:v>
                </c:pt>
                <c:pt idx="143">
                  <c:v>94.5</c:v>
                </c:pt>
                <c:pt idx="144">
                  <c:v>93.2</c:v>
                </c:pt>
                <c:pt idx="145">
                  <c:v>93</c:v>
                </c:pt>
                <c:pt idx="146">
                  <c:v>92.8</c:v>
                </c:pt>
                <c:pt idx="147">
                  <c:v>92.6</c:v>
                </c:pt>
                <c:pt idx="148">
                  <c:v>92.4</c:v>
                </c:pt>
                <c:pt idx="149">
                  <c:v>92.2</c:v>
                </c:pt>
                <c:pt idx="150">
                  <c:v>92</c:v>
                </c:pt>
                <c:pt idx="151">
                  <c:v>91.8</c:v>
                </c:pt>
                <c:pt idx="152">
                  <c:v>91.6</c:v>
                </c:pt>
                <c:pt idx="153">
                  <c:v>91.4</c:v>
                </c:pt>
                <c:pt idx="154">
                  <c:v>91.2</c:v>
                </c:pt>
                <c:pt idx="155">
                  <c:v>91</c:v>
                </c:pt>
                <c:pt idx="156">
                  <c:v>90.8</c:v>
                </c:pt>
                <c:pt idx="157">
                  <c:v>91.3</c:v>
                </c:pt>
                <c:pt idx="158">
                  <c:v>91.7</c:v>
                </c:pt>
                <c:pt idx="159">
                  <c:v>92.2</c:v>
                </c:pt>
                <c:pt idx="160">
                  <c:v>92.6</c:v>
                </c:pt>
                <c:pt idx="161">
                  <c:v>93.1</c:v>
                </c:pt>
                <c:pt idx="162">
                  <c:v>93.6</c:v>
                </c:pt>
                <c:pt idx="163">
                  <c:v>94</c:v>
                </c:pt>
                <c:pt idx="164">
                  <c:v>94.5</c:v>
                </c:pt>
                <c:pt idx="165">
                  <c:v>94.9</c:v>
                </c:pt>
                <c:pt idx="166">
                  <c:v>95.4</c:v>
                </c:pt>
                <c:pt idx="167">
                  <c:v>96.5</c:v>
                </c:pt>
                <c:pt idx="168">
                  <c:v>97.6</c:v>
                </c:pt>
                <c:pt idx="169">
                  <c:v>98.7</c:v>
                </c:pt>
                <c:pt idx="170">
                  <c:v>99.8</c:v>
                </c:pt>
                <c:pt idx="171">
                  <c:v>101</c:v>
                </c:pt>
                <c:pt idx="172">
                  <c:v>102</c:v>
                </c:pt>
                <c:pt idx="173">
                  <c:v>103</c:v>
                </c:pt>
                <c:pt idx="174">
                  <c:v>105</c:v>
                </c:pt>
                <c:pt idx="175">
                  <c:v>106</c:v>
                </c:pt>
                <c:pt idx="176">
                  <c:v>108</c:v>
                </c:pt>
                <c:pt idx="177">
                  <c:v>109</c:v>
                </c:pt>
                <c:pt idx="178">
                  <c:v>111</c:v>
                </c:pt>
                <c:pt idx="179">
                  <c:v>112</c:v>
                </c:pt>
                <c:pt idx="180">
                  <c:v>114</c:v>
                </c:pt>
                <c:pt idx="181">
                  <c:v>115</c:v>
                </c:pt>
                <c:pt idx="182">
                  <c:v>120</c:v>
                </c:pt>
                <c:pt idx="183">
                  <c:v>125</c:v>
                </c:pt>
                <c:pt idx="184">
                  <c:v>129</c:v>
                </c:pt>
                <c:pt idx="185">
                  <c:v>134</c:v>
                </c:pt>
                <c:pt idx="186">
                  <c:v>139</c:v>
                </c:pt>
                <c:pt idx="187">
                  <c:v>144</c:v>
                </c:pt>
                <c:pt idx="188">
                  <c:v>152</c:v>
                </c:pt>
                <c:pt idx="189">
                  <c:v>159</c:v>
                </c:pt>
                <c:pt idx="190">
                  <c:v>167</c:v>
                </c:pt>
                <c:pt idx="191">
                  <c:v>175</c:v>
                </c:pt>
                <c:pt idx="192">
                  <c:v>183</c:v>
                </c:pt>
                <c:pt idx="193">
                  <c:v>190</c:v>
                </c:pt>
                <c:pt idx="194">
                  <c:v>198</c:v>
                </c:pt>
                <c:pt idx="195">
                  <c:v>211</c:v>
                </c:pt>
                <c:pt idx="196">
                  <c:v>224</c:v>
                </c:pt>
                <c:pt idx="197">
                  <c:v>237</c:v>
                </c:pt>
                <c:pt idx="198">
                  <c:v>250</c:v>
                </c:pt>
                <c:pt idx="199">
                  <c:v>279</c:v>
                </c:pt>
                <c:pt idx="200">
                  <c:v>308</c:v>
                </c:pt>
                <c:pt idx="201">
                  <c:v>338</c:v>
                </c:pt>
                <c:pt idx="202">
                  <c:v>367</c:v>
                </c:pt>
                <c:pt idx="203">
                  <c:v>437</c:v>
                </c:pt>
                <c:pt idx="204">
                  <c:v>508</c:v>
                </c:pt>
                <c:pt idx="205">
                  <c:v>578</c:v>
                </c:pt>
                <c:pt idx="206">
                  <c:v>724</c:v>
                </c:pt>
                <c:pt idx="207">
                  <c:v>874</c:v>
                </c:pt>
                <c:pt idx="208">
                  <c:v>1100</c:v>
                </c:pt>
                <c:pt idx="209">
                  <c:v>1280</c:v>
                </c:pt>
                <c:pt idx="210">
                  <c:v>1260</c:v>
                </c:pt>
                <c:pt idx="211">
                  <c:v>1150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060-439D-B84A-354A12623C71}"/>
            </c:ext>
          </c:extLst>
        </c:ser>
        <c:ser>
          <c:idx val="7"/>
          <c:order val="7"/>
          <c:tx>
            <c:strRef>
              <c:f>'спад по градациям Мостовой'!$AG$1</c:f>
              <c:strCache>
                <c:ptCount val="1"/>
                <c:pt idx="0">
                  <c:v>1989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Мостовой'!$AG$2:$AG$213</c:f>
              <c:numCache>
                <c:formatCode>General</c:formatCode>
                <c:ptCount val="212"/>
                <c:pt idx="0">
                  <c:v>1210</c:v>
                </c:pt>
                <c:pt idx="1">
                  <c:v>1190</c:v>
                </c:pt>
                <c:pt idx="2">
                  <c:v>1180</c:v>
                </c:pt>
                <c:pt idx="3">
                  <c:v>1170</c:v>
                </c:pt>
                <c:pt idx="4">
                  <c:v>1150</c:v>
                </c:pt>
                <c:pt idx="5">
                  <c:v>1140</c:v>
                </c:pt>
                <c:pt idx="6">
                  <c:v>1120</c:v>
                </c:pt>
                <c:pt idx="7">
                  <c:v>1090</c:v>
                </c:pt>
                <c:pt idx="8">
                  <c:v>1090</c:v>
                </c:pt>
                <c:pt idx="9">
                  <c:v>1090</c:v>
                </c:pt>
                <c:pt idx="10">
                  <c:v>1060</c:v>
                </c:pt>
                <c:pt idx="11">
                  <c:v>1040</c:v>
                </c:pt>
                <c:pt idx="12">
                  <c:v>1020</c:v>
                </c:pt>
                <c:pt idx="13">
                  <c:v>1010</c:v>
                </c:pt>
                <c:pt idx="14">
                  <c:v>997</c:v>
                </c:pt>
                <c:pt idx="15">
                  <c:v>980</c:v>
                </c:pt>
                <c:pt idx="16">
                  <c:v>971</c:v>
                </c:pt>
                <c:pt idx="17">
                  <c:v>954</c:v>
                </c:pt>
                <c:pt idx="18">
                  <c:v>930</c:v>
                </c:pt>
                <c:pt idx="19">
                  <c:v>914</c:v>
                </c:pt>
                <c:pt idx="20">
                  <c:v>905</c:v>
                </c:pt>
                <c:pt idx="21">
                  <c:v>873</c:v>
                </c:pt>
                <c:pt idx="22">
                  <c:v>858</c:v>
                </c:pt>
                <c:pt idx="23">
                  <c:v>843</c:v>
                </c:pt>
                <c:pt idx="24">
                  <c:v>836</c:v>
                </c:pt>
                <c:pt idx="25">
                  <c:v>836</c:v>
                </c:pt>
                <c:pt idx="26">
                  <c:v>814</c:v>
                </c:pt>
                <c:pt idx="27">
                  <c:v>799</c:v>
                </c:pt>
                <c:pt idx="28">
                  <c:v>785</c:v>
                </c:pt>
                <c:pt idx="29">
                  <c:v>765</c:v>
                </c:pt>
                <c:pt idx="30">
                  <c:v>737</c:v>
                </c:pt>
                <c:pt idx="31">
                  <c:v>724</c:v>
                </c:pt>
                <c:pt idx="32">
                  <c:v>724</c:v>
                </c:pt>
                <c:pt idx="33">
                  <c:v>676</c:v>
                </c:pt>
                <c:pt idx="34">
                  <c:v>628</c:v>
                </c:pt>
                <c:pt idx="35">
                  <c:v>590</c:v>
                </c:pt>
                <c:pt idx="36">
                  <c:v>515</c:v>
                </c:pt>
                <c:pt idx="37">
                  <c:v>473</c:v>
                </c:pt>
                <c:pt idx="38">
                  <c:v>435</c:v>
                </c:pt>
                <c:pt idx="39">
                  <c:v>382</c:v>
                </c:pt>
                <c:pt idx="40">
                  <c:v>345</c:v>
                </c:pt>
                <c:pt idx="41">
                  <c:v>301</c:v>
                </c:pt>
                <c:pt idx="42">
                  <c:v>280</c:v>
                </c:pt>
                <c:pt idx="43">
                  <c:v>267</c:v>
                </c:pt>
                <c:pt idx="44">
                  <c:v>275</c:v>
                </c:pt>
                <c:pt idx="45">
                  <c:v>277</c:v>
                </c:pt>
                <c:pt idx="46">
                  <c:v>279</c:v>
                </c:pt>
                <c:pt idx="47">
                  <c:v>280</c:v>
                </c:pt>
                <c:pt idx="48">
                  <c:v>282</c:v>
                </c:pt>
                <c:pt idx="49">
                  <c:v>285</c:v>
                </c:pt>
                <c:pt idx="50">
                  <c:v>286</c:v>
                </c:pt>
                <c:pt idx="51">
                  <c:v>287</c:v>
                </c:pt>
                <c:pt idx="52">
                  <c:v>289</c:v>
                </c:pt>
                <c:pt idx="53">
                  <c:v>291</c:v>
                </c:pt>
                <c:pt idx="54">
                  <c:v>286</c:v>
                </c:pt>
                <c:pt idx="55">
                  <c:v>281</c:v>
                </c:pt>
                <c:pt idx="56">
                  <c:v>277</c:v>
                </c:pt>
                <c:pt idx="57">
                  <c:v>272</c:v>
                </c:pt>
                <c:pt idx="58">
                  <c:v>267</c:v>
                </c:pt>
                <c:pt idx="59">
                  <c:v>262</c:v>
                </c:pt>
                <c:pt idx="60">
                  <c:v>256</c:v>
                </c:pt>
                <c:pt idx="61">
                  <c:v>250</c:v>
                </c:pt>
                <c:pt idx="62">
                  <c:v>244</c:v>
                </c:pt>
                <c:pt idx="63">
                  <c:v>238</c:v>
                </c:pt>
                <c:pt idx="64">
                  <c:v>231</c:v>
                </c:pt>
                <c:pt idx="65">
                  <c:v>225</c:v>
                </c:pt>
                <c:pt idx="66">
                  <c:v>219</c:v>
                </c:pt>
                <c:pt idx="67">
                  <c:v>213</c:v>
                </c:pt>
                <c:pt idx="68">
                  <c:v>207</c:v>
                </c:pt>
                <c:pt idx="69">
                  <c:v>202</c:v>
                </c:pt>
                <c:pt idx="70">
                  <c:v>198</c:v>
                </c:pt>
                <c:pt idx="71">
                  <c:v>193</c:v>
                </c:pt>
                <c:pt idx="72">
                  <c:v>189</c:v>
                </c:pt>
                <c:pt idx="73">
                  <c:v>184</c:v>
                </c:pt>
                <c:pt idx="74">
                  <c:v>180</c:v>
                </c:pt>
                <c:pt idx="75">
                  <c:v>175</c:v>
                </c:pt>
                <c:pt idx="76">
                  <c:v>171</c:v>
                </c:pt>
                <c:pt idx="77">
                  <c:v>166</c:v>
                </c:pt>
                <c:pt idx="78">
                  <c:v>162</c:v>
                </c:pt>
                <c:pt idx="79">
                  <c:v>157</c:v>
                </c:pt>
                <c:pt idx="80">
                  <c:v>156</c:v>
                </c:pt>
                <c:pt idx="81">
                  <c:v>154</c:v>
                </c:pt>
                <c:pt idx="82">
                  <c:v>153</c:v>
                </c:pt>
                <c:pt idx="83">
                  <c:v>152</c:v>
                </c:pt>
                <c:pt idx="84">
                  <c:v>151</c:v>
                </c:pt>
                <c:pt idx="85">
                  <c:v>149</c:v>
                </c:pt>
                <c:pt idx="86">
                  <c:v>148</c:v>
                </c:pt>
                <c:pt idx="87">
                  <c:v>147</c:v>
                </c:pt>
                <c:pt idx="88">
                  <c:v>145</c:v>
                </c:pt>
                <c:pt idx="89">
                  <c:v>144</c:v>
                </c:pt>
                <c:pt idx="90">
                  <c:v>143</c:v>
                </c:pt>
                <c:pt idx="91">
                  <c:v>142</c:v>
                </c:pt>
                <c:pt idx="92">
                  <c:v>140</c:v>
                </c:pt>
                <c:pt idx="93">
                  <c:v>139</c:v>
                </c:pt>
                <c:pt idx="94">
                  <c:v>139</c:v>
                </c:pt>
                <c:pt idx="95">
                  <c:v>138</c:v>
                </c:pt>
                <c:pt idx="96">
                  <c:v>137</c:v>
                </c:pt>
                <c:pt idx="97">
                  <c:v>136</c:v>
                </c:pt>
                <c:pt idx="98">
                  <c:v>135</c:v>
                </c:pt>
                <c:pt idx="99">
                  <c:v>134</c:v>
                </c:pt>
                <c:pt idx="100">
                  <c:v>134</c:v>
                </c:pt>
                <c:pt idx="101">
                  <c:v>133</c:v>
                </c:pt>
                <c:pt idx="102">
                  <c:v>133</c:v>
                </c:pt>
                <c:pt idx="103">
                  <c:v>132</c:v>
                </c:pt>
                <c:pt idx="104">
                  <c:v>132</c:v>
                </c:pt>
                <c:pt idx="105">
                  <c:v>131</c:v>
                </c:pt>
                <c:pt idx="106">
                  <c:v>131</c:v>
                </c:pt>
                <c:pt idx="107">
                  <c:v>130</c:v>
                </c:pt>
                <c:pt idx="108">
                  <c:v>130</c:v>
                </c:pt>
                <c:pt idx="109">
                  <c:v>129</c:v>
                </c:pt>
                <c:pt idx="110">
                  <c:v>129</c:v>
                </c:pt>
                <c:pt idx="111">
                  <c:v>128</c:v>
                </c:pt>
                <c:pt idx="112">
                  <c:v>128</c:v>
                </c:pt>
                <c:pt idx="113">
                  <c:v>128</c:v>
                </c:pt>
                <c:pt idx="114">
                  <c:v>128</c:v>
                </c:pt>
                <c:pt idx="115">
                  <c:v>127</c:v>
                </c:pt>
                <c:pt idx="116">
                  <c:v>127</c:v>
                </c:pt>
                <c:pt idx="117">
                  <c:v>127</c:v>
                </c:pt>
                <c:pt idx="118">
                  <c:v>127</c:v>
                </c:pt>
                <c:pt idx="119">
                  <c:v>126</c:v>
                </c:pt>
                <c:pt idx="120">
                  <c:v>126</c:v>
                </c:pt>
                <c:pt idx="121">
                  <c:v>125</c:v>
                </c:pt>
                <c:pt idx="122">
                  <c:v>125</c:v>
                </c:pt>
                <c:pt idx="123">
                  <c:v>124</c:v>
                </c:pt>
                <c:pt idx="124">
                  <c:v>123</c:v>
                </c:pt>
                <c:pt idx="125">
                  <c:v>123</c:v>
                </c:pt>
                <c:pt idx="126">
                  <c:v>122</c:v>
                </c:pt>
                <c:pt idx="127">
                  <c:v>121</c:v>
                </c:pt>
                <c:pt idx="128">
                  <c:v>120</c:v>
                </c:pt>
                <c:pt idx="129">
                  <c:v>120</c:v>
                </c:pt>
                <c:pt idx="130">
                  <c:v>119</c:v>
                </c:pt>
                <c:pt idx="131">
                  <c:v>119</c:v>
                </c:pt>
                <c:pt idx="132">
                  <c:v>118</c:v>
                </c:pt>
                <c:pt idx="133">
                  <c:v>118</c:v>
                </c:pt>
                <c:pt idx="134">
                  <c:v>117</c:v>
                </c:pt>
                <c:pt idx="135">
                  <c:v>117</c:v>
                </c:pt>
                <c:pt idx="136">
                  <c:v>117</c:v>
                </c:pt>
                <c:pt idx="137">
                  <c:v>116</c:v>
                </c:pt>
                <c:pt idx="138">
                  <c:v>116</c:v>
                </c:pt>
                <c:pt idx="139">
                  <c:v>115</c:v>
                </c:pt>
                <c:pt idx="140">
                  <c:v>115</c:v>
                </c:pt>
                <c:pt idx="141">
                  <c:v>116</c:v>
                </c:pt>
                <c:pt idx="142">
                  <c:v>117</c:v>
                </c:pt>
                <c:pt idx="143">
                  <c:v>118</c:v>
                </c:pt>
                <c:pt idx="144">
                  <c:v>120</c:v>
                </c:pt>
                <c:pt idx="145">
                  <c:v>121</c:v>
                </c:pt>
                <c:pt idx="146">
                  <c:v>122</c:v>
                </c:pt>
                <c:pt idx="147">
                  <c:v>123</c:v>
                </c:pt>
                <c:pt idx="148">
                  <c:v>124</c:v>
                </c:pt>
                <c:pt idx="149">
                  <c:v>125</c:v>
                </c:pt>
                <c:pt idx="150">
                  <c:v>127</c:v>
                </c:pt>
                <c:pt idx="151">
                  <c:v>128</c:v>
                </c:pt>
                <c:pt idx="152">
                  <c:v>130</c:v>
                </c:pt>
                <c:pt idx="153">
                  <c:v>131</c:v>
                </c:pt>
                <c:pt idx="154">
                  <c:v>132</c:v>
                </c:pt>
                <c:pt idx="155">
                  <c:v>134</c:v>
                </c:pt>
                <c:pt idx="156">
                  <c:v>135</c:v>
                </c:pt>
                <c:pt idx="157">
                  <c:v>137</c:v>
                </c:pt>
                <c:pt idx="158">
                  <c:v>138</c:v>
                </c:pt>
                <c:pt idx="159">
                  <c:v>139</c:v>
                </c:pt>
                <c:pt idx="160">
                  <c:v>140</c:v>
                </c:pt>
                <c:pt idx="161">
                  <c:v>141</c:v>
                </c:pt>
                <c:pt idx="162">
                  <c:v>142</c:v>
                </c:pt>
                <c:pt idx="163">
                  <c:v>143</c:v>
                </c:pt>
                <c:pt idx="164">
                  <c:v>144</c:v>
                </c:pt>
                <c:pt idx="165">
                  <c:v>145</c:v>
                </c:pt>
                <c:pt idx="166">
                  <c:v>146</c:v>
                </c:pt>
                <c:pt idx="167">
                  <c:v>147</c:v>
                </c:pt>
                <c:pt idx="168">
                  <c:v>148</c:v>
                </c:pt>
                <c:pt idx="169">
                  <c:v>149</c:v>
                </c:pt>
                <c:pt idx="170">
                  <c:v>150</c:v>
                </c:pt>
                <c:pt idx="171">
                  <c:v>151</c:v>
                </c:pt>
                <c:pt idx="172">
                  <c:v>152</c:v>
                </c:pt>
                <c:pt idx="173">
                  <c:v>153</c:v>
                </c:pt>
                <c:pt idx="174">
                  <c:v>154</c:v>
                </c:pt>
                <c:pt idx="175">
                  <c:v>155</c:v>
                </c:pt>
                <c:pt idx="176">
                  <c:v>156</c:v>
                </c:pt>
                <c:pt idx="177">
                  <c:v>157</c:v>
                </c:pt>
                <c:pt idx="178">
                  <c:v>158</c:v>
                </c:pt>
                <c:pt idx="179">
                  <c:v>159</c:v>
                </c:pt>
                <c:pt idx="180">
                  <c:v>169</c:v>
                </c:pt>
                <c:pt idx="181">
                  <c:v>172</c:v>
                </c:pt>
                <c:pt idx="182">
                  <c:v>169</c:v>
                </c:pt>
                <c:pt idx="183">
                  <c:v>197</c:v>
                </c:pt>
                <c:pt idx="184">
                  <c:v>201</c:v>
                </c:pt>
                <c:pt idx="185">
                  <c:v>214</c:v>
                </c:pt>
                <c:pt idx="186">
                  <c:v>223</c:v>
                </c:pt>
                <c:pt idx="187">
                  <c:v>235</c:v>
                </c:pt>
                <c:pt idx="188">
                  <c:v>253</c:v>
                </c:pt>
                <c:pt idx="189">
                  <c:v>273</c:v>
                </c:pt>
                <c:pt idx="190">
                  <c:v>283</c:v>
                </c:pt>
                <c:pt idx="191">
                  <c:v>284</c:v>
                </c:pt>
                <c:pt idx="192">
                  <c:v>283</c:v>
                </c:pt>
                <c:pt idx="193">
                  <c:v>303</c:v>
                </c:pt>
                <c:pt idx="194">
                  <c:v>342</c:v>
                </c:pt>
                <c:pt idx="195">
                  <c:v>392</c:v>
                </c:pt>
                <c:pt idx="196">
                  <c:v>422</c:v>
                </c:pt>
                <c:pt idx="197">
                  <c:v>488</c:v>
                </c:pt>
                <c:pt idx="198">
                  <c:v>536</c:v>
                </c:pt>
                <c:pt idx="199">
                  <c:v>560</c:v>
                </c:pt>
                <c:pt idx="200">
                  <c:v>688</c:v>
                </c:pt>
                <c:pt idx="201">
                  <c:v>830</c:v>
                </c:pt>
                <c:pt idx="202">
                  <c:v>911</c:v>
                </c:pt>
                <c:pt idx="203">
                  <c:v>770</c:v>
                </c:pt>
                <c:pt idx="204">
                  <c:v>889</c:v>
                </c:pt>
                <c:pt idx="205">
                  <c:v>935</c:v>
                </c:pt>
                <c:pt idx="206">
                  <c:v>955</c:v>
                </c:pt>
                <c:pt idx="207">
                  <c:v>787</c:v>
                </c:pt>
                <c:pt idx="208">
                  <c:v>683</c:v>
                </c:pt>
                <c:pt idx="209">
                  <c:v>664</c:v>
                </c:pt>
                <c:pt idx="210">
                  <c:v>652</c:v>
                </c:pt>
                <c:pt idx="211">
                  <c:v>633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060-439D-B84A-354A12623C71}"/>
            </c:ext>
          </c:extLst>
        </c:ser>
        <c:ser>
          <c:idx val="8"/>
          <c:order val="8"/>
          <c:tx>
            <c:strRef>
              <c:f>'спад по градациям Мостовой'!$AH$1</c:f>
              <c:strCache>
                <c:ptCount val="1"/>
                <c:pt idx="0">
                  <c:v>2009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Мостовой'!$AH$2:$AH$213</c:f>
              <c:numCache>
                <c:formatCode>General</c:formatCode>
                <c:ptCount val="212"/>
                <c:pt idx="0">
                  <c:v>1210</c:v>
                </c:pt>
                <c:pt idx="1">
                  <c:v>1210</c:v>
                </c:pt>
                <c:pt idx="2">
                  <c:v>1220</c:v>
                </c:pt>
                <c:pt idx="3">
                  <c:v>1250</c:v>
                </c:pt>
                <c:pt idx="4">
                  <c:v>1270</c:v>
                </c:pt>
                <c:pt idx="5">
                  <c:v>1270</c:v>
                </c:pt>
                <c:pt idx="6">
                  <c:v>1280</c:v>
                </c:pt>
                <c:pt idx="7">
                  <c:v>1280</c:v>
                </c:pt>
                <c:pt idx="8">
                  <c:v>1290</c:v>
                </c:pt>
                <c:pt idx="9">
                  <c:v>1280</c:v>
                </c:pt>
                <c:pt idx="10">
                  <c:v>1250</c:v>
                </c:pt>
                <c:pt idx="11">
                  <c:v>1200</c:v>
                </c:pt>
                <c:pt idx="12">
                  <c:v>1160</c:v>
                </c:pt>
                <c:pt idx="13">
                  <c:v>1160</c:v>
                </c:pt>
                <c:pt idx="14">
                  <c:v>1140</c:v>
                </c:pt>
                <c:pt idx="15">
                  <c:v>1120</c:v>
                </c:pt>
                <c:pt idx="16">
                  <c:v>1110</c:v>
                </c:pt>
                <c:pt idx="17">
                  <c:v>1090</c:v>
                </c:pt>
                <c:pt idx="18">
                  <c:v>1050</c:v>
                </c:pt>
                <c:pt idx="19">
                  <c:v>1050</c:v>
                </c:pt>
                <c:pt idx="20">
                  <c:v>1030</c:v>
                </c:pt>
                <c:pt idx="21">
                  <c:v>1000</c:v>
                </c:pt>
                <c:pt idx="22">
                  <c:v>994</c:v>
                </c:pt>
                <c:pt idx="23">
                  <c:v>978</c:v>
                </c:pt>
                <c:pt idx="24">
                  <c:v>962</c:v>
                </c:pt>
                <c:pt idx="25">
                  <c:v>944</c:v>
                </c:pt>
                <c:pt idx="26">
                  <c:v>933</c:v>
                </c:pt>
                <c:pt idx="27">
                  <c:v>859</c:v>
                </c:pt>
                <c:pt idx="28">
                  <c:v>759</c:v>
                </c:pt>
                <c:pt idx="29">
                  <c:v>755</c:v>
                </c:pt>
                <c:pt idx="30">
                  <c:v>689</c:v>
                </c:pt>
                <c:pt idx="31">
                  <c:v>617</c:v>
                </c:pt>
                <c:pt idx="32">
                  <c:v>556</c:v>
                </c:pt>
                <c:pt idx="33">
                  <c:v>511</c:v>
                </c:pt>
                <c:pt idx="34">
                  <c:v>454</c:v>
                </c:pt>
                <c:pt idx="35">
                  <c:v>426</c:v>
                </c:pt>
                <c:pt idx="36">
                  <c:v>383</c:v>
                </c:pt>
                <c:pt idx="37">
                  <c:v>350</c:v>
                </c:pt>
                <c:pt idx="38">
                  <c:v>331</c:v>
                </c:pt>
                <c:pt idx="39">
                  <c:v>316</c:v>
                </c:pt>
                <c:pt idx="40">
                  <c:v>305</c:v>
                </c:pt>
                <c:pt idx="41">
                  <c:v>299</c:v>
                </c:pt>
                <c:pt idx="42">
                  <c:v>296</c:v>
                </c:pt>
                <c:pt idx="43">
                  <c:v>296</c:v>
                </c:pt>
                <c:pt idx="44">
                  <c:v>295</c:v>
                </c:pt>
                <c:pt idx="45">
                  <c:v>295</c:v>
                </c:pt>
                <c:pt idx="46">
                  <c:v>295</c:v>
                </c:pt>
                <c:pt idx="47">
                  <c:v>294</c:v>
                </c:pt>
                <c:pt idx="48">
                  <c:v>294</c:v>
                </c:pt>
                <c:pt idx="49">
                  <c:v>294</c:v>
                </c:pt>
                <c:pt idx="50">
                  <c:v>293</c:v>
                </c:pt>
                <c:pt idx="51">
                  <c:v>293</c:v>
                </c:pt>
                <c:pt idx="52">
                  <c:v>293</c:v>
                </c:pt>
                <c:pt idx="53">
                  <c:v>292</c:v>
                </c:pt>
                <c:pt idx="54">
                  <c:v>292</c:v>
                </c:pt>
                <c:pt idx="55">
                  <c:v>292</c:v>
                </c:pt>
                <c:pt idx="56">
                  <c:v>292</c:v>
                </c:pt>
                <c:pt idx="57">
                  <c:v>291</c:v>
                </c:pt>
                <c:pt idx="58">
                  <c:v>291</c:v>
                </c:pt>
                <c:pt idx="59">
                  <c:v>291</c:v>
                </c:pt>
                <c:pt idx="60">
                  <c:v>290</c:v>
                </c:pt>
                <c:pt idx="61">
                  <c:v>290</c:v>
                </c:pt>
                <c:pt idx="62">
                  <c:v>290</c:v>
                </c:pt>
                <c:pt idx="63">
                  <c:v>289</c:v>
                </c:pt>
                <c:pt idx="64">
                  <c:v>289</c:v>
                </c:pt>
                <c:pt idx="65">
                  <c:v>289</c:v>
                </c:pt>
                <c:pt idx="66">
                  <c:v>288</c:v>
                </c:pt>
                <c:pt idx="67">
                  <c:v>288</c:v>
                </c:pt>
                <c:pt idx="68">
                  <c:v>284</c:v>
                </c:pt>
                <c:pt idx="69">
                  <c:v>280</c:v>
                </c:pt>
                <c:pt idx="70">
                  <c:v>276</c:v>
                </c:pt>
                <c:pt idx="71">
                  <c:v>272</c:v>
                </c:pt>
                <c:pt idx="72">
                  <c:v>268</c:v>
                </c:pt>
                <c:pt idx="73">
                  <c:v>264</c:v>
                </c:pt>
                <c:pt idx="74">
                  <c:v>260</c:v>
                </c:pt>
                <c:pt idx="75">
                  <c:v>256</c:v>
                </c:pt>
                <c:pt idx="76">
                  <c:v>252</c:v>
                </c:pt>
                <c:pt idx="77">
                  <c:v>248</c:v>
                </c:pt>
                <c:pt idx="78">
                  <c:v>244</c:v>
                </c:pt>
                <c:pt idx="79">
                  <c:v>240</c:v>
                </c:pt>
                <c:pt idx="80">
                  <c:v>236</c:v>
                </c:pt>
                <c:pt idx="81">
                  <c:v>232</c:v>
                </c:pt>
                <c:pt idx="82">
                  <c:v>228</c:v>
                </c:pt>
                <c:pt idx="83">
                  <c:v>224</c:v>
                </c:pt>
                <c:pt idx="84">
                  <c:v>220</c:v>
                </c:pt>
                <c:pt idx="85">
                  <c:v>216</c:v>
                </c:pt>
                <c:pt idx="86">
                  <c:v>212</c:v>
                </c:pt>
                <c:pt idx="87">
                  <c:v>208</c:v>
                </c:pt>
                <c:pt idx="88">
                  <c:v>204</c:v>
                </c:pt>
                <c:pt idx="89">
                  <c:v>200</c:v>
                </c:pt>
                <c:pt idx="90">
                  <c:v>196</c:v>
                </c:pt>
                <c:pt idx="91">
                  <c:v>193</c:v>
                </c:pt>
                <c:pt idx="92">
                  <c:v>190</c:v>
                </c:pt>
                <c:pt idx="93">
                  <c:v>187</c:v>
                </c:pt>
                <c:pt idx="94">
                  <c:v>184</c:v>
                </c:pt>
                <c:pt idx="95">
                  <c:v>180</c:v>
                </c:pt>
                <c:pt idx="96">
                  <c:v>177</c:v>
                </c:pt>
                <c:pt idx="97">
                  <c:v>174</c:v>
                </c:pt>
                <c:pt idx="98">
                  <c:v>171</c:v>
                </c:pt>
                <c:pt idx="99">
                  <c:v>168</c:v>
                </c:pt>
                <c:pt idx="100">
                  <c:v>165</c:v>
                </c:pt>
                <c:pt idx="101">
                  <c:v>162</c:v>
                </c:pt>
                <c:pt idx="102">
                  <c:v>159</c:v>
                </c:pt>
                <c:pt idx="103">
                  <c:v>156</c:v>
                </c:pt>
                <c:pt idx="104">
                  <c:v>153</c:v>
                </c:pt>
                <c:pt idx="105">
                  <c:v>149</c:v>
                </c:pt>
                <c:pt idx="106">
                  <c:v>146</c:v>
                </c:pt>
                <c:pt idx="107">
                  <c:v>143</c:v>
                </c:pt>
                <c:pt idx="108">
                  <c:v>140</c:v>
                </c:pt>
                <c:pt idx="109">
                  <c:v>137</c:v>
                </c:pt>
                <c:pt idx="110">
                  <c:v>134</c:v>
                </c:pt>
                <c:pt idx="111">
                  <c:v>131</c:v>
                </c:pt>
                <c:pt idx="112">
                  <c:v>128</c:v>
                </c:pt>
                <c:pt idx="113">
                  <c:v>125</c:v>
                </c:pt>
                <c:pt idx="114">
                  <c:v>122</c:v>
                </c:pt>
                <c:pt idx="115">
                  <c:v>118</c:v>
                </c:pt>
                <c:pt idx="116">
                  <c:v>115</c:v>
                </c:pt>
                <c:pt idx="117">
                  <c:v>112</c:v>
                </c:pt>
                <c:pt idx="118">
                  <c:v>109</c:v>
                </c:pt>
                <c:pt idx="119">
                  <c:v>106</c:v>
                </c:pt>
                <c:pt idx="120">
                  <c:v>103</c:v>
                </c:pt>
                <c:pt idx="121">
                  <c:v>99.8</c:v>
                </c:pt>
                <c:pt idx="122">
                  <c:v>96.7</c:v>
                </c:pt>
                <c:pt idx="123">
                  <c:v>93.6</c:v>
                </c:pt>
                <c:pt idx="124">
                  <c:v>90.5</c:v>
                </c:pt>
                <c:pt idx="125">
                  <c:v>87.4</c:v>
                </c:pt>
                <c:pt idx="126">
                  <c:v>84.3</c:v>
                </c:pt>
                <c:pt idx="127">
                  <c:v>83.7</c:v>
                </c:pt>
                <c:pt idx="128">
                  <c:v>83.1</c:v>
                </c:pt>
                <c:pt idx="129">
                  <c:v>82.5</c:v>
                </c:pt>
                <c:pt idx="130">
                  <c:v>81.900000000000006</c:v>
                </c:pt>
                <c:pt idx="131">
                  <c:v>81.3</c:v>
                </c:pt>
                <c:pt idx="132">
                  <c:v>80.7</c:v>
                </c:pt>
                <c:pt idx="133">
                  <c:v>80.2</c:v>
                </c:pt>
                <c:pt idx="134">
                  <c:v>79.599999999999994</c:v>
                </c:pt>
                <c:pt idx="135">
                  <c:v>79</c:v>
                </c:pt>
                <c:pt idx="136">
                  <c:v>78.400000000000006</c:v>
                </c:pt>
                <c:pt idx="137">
                  <c:v>77.8</c:v>
                </c:pt>
                <c:pt idx="138">
                  <c:v>77.2</c:v>
                </c:pt>
                <c:pt idx="139">
                  <c:v>76.599999999999994</c:v>
                </c:pt>
                <c:pt idx="140">
                  <c:v>76</c:v>
                </c:pt>
                <c:pt idx="141">
                  <c:v>75.400000000000006</c:v>
                </c:pt>
                <c:pt idx="142">
                  <c:v>74.8</c:v>
                </c:pt>
                <c:pt idx="143">
                  <c:v>74.2</c:v>
                </c:pt>
                <c:pt idx="144">
                  <c:v>73.599999999999994</c:v>
                </c:pt>
                <c:pt idx="145">
                  <c:v>73</c:v>
                </c:pt>
                <c:pt idx="146">
                  <c:v>72.5</c:v>
                </c:pt>
                <c:pt idx="147">
                  <c:v>71.900000000000006</c:v>
                </c:pt>
                <c:pt idx="148">
                  <c:v>71.3</c:v>
                </c:pt>
                <c:pt idx="149">
                  <c:v>70.7</c:v>
                </c:pt>
                <c:pt idx="150">
                  <c:v>70.099999999999994</c:v>
                </c:pt>
                <c:pt idx="151">
                  <c:v>69.5</c:v>
                </c:pt>
                <c:pt idx="152">
                  <c:v>68.900000000000006</c:v>
                </c:pt>
                <c:pt idx="153">
                  <c:v>70.900000000000006</c:v>
                </c:pt>
                <c:pt idx="154">
                  <c:v>72.8</c:v>
                </c:pt>
                <c:pt idx="155">
                  <c:v>74.8</c:v>
                </c:pt>
                <c:pt idx="156">
                  <c:v>76.8</c:v>
                </c:pt>
                <c:pt idx="157">
                  <c:v>78.8</c:v>
                </c:pt>
                <c:pt idx="158">
                  <c:v>80.7</c:v>
                </c:pt>
                <c:pt idx="159">
                  <c:v>82.7</c:v>
                </c:pt>
                <c:pt idx="160">
                  <c:v>84.6</c:v>
                </c:pt>
                <c:pt idx="161">
                  <c:v>86.6</c:v>
                </c:pt>
                <c:pt idx="162">
                  <c:v>86.9</c:v>
                </c:pt>
                <c:pt idx="163">
                  <c:v>87.3</c:v>
                </c:pt>
                <c:pt idx="164">
                  <c:v>87.6</c:v>
                </c:pt>
                <c:pt idx="165">
                  <c:v>87.9</c:v>
                </c:pt>
                <c:pt idx="166">
                  <c:v>88.3</c:v>
                </c:pt>
                <c:pt idx="167">
                  <c:v>88.6</c:v>
                </c:pt>
                <c:pt idx="168">
                  <c:v>88.9</c:v>
                </c:pt>
                <c:pt idx="169">
                  <c:v>89.2</c:v>
                </c:pt>
                <c:pt idx="170">
                  <c:v>89.6</c:v>
                </c:pt>
                <c:pt idx="171">
                  <c:v>89.9</c:v>
                </c:pt>
                <c:pt idx="172">
                  <c:v>90.2</c:v>
                </c:pt>
                <c:pt idx="173">
                  <c:v>90.6</c:v>
                </c:pt>
                <c:pt idx="174">
                  <c:v>90.9</c:v>
                </c:pt>
                <c:pt idx="175">
                  <c:v>91.2</c:v>
                </c:pt>
                <c:pt idx="176">
                  <c:v>91.6</c:v>
                </c:pt>
                <c:pt idx="177">
                  <c:v>91.9</c:v>
                </c:pt>
                <c:pt idx="178">
                  <c:v>92.2</c:v>
                </c:pt>
                <c:pt idx="179">
                  <c:v>92.5</c:v>
                </c:pt>
                <c:pt idx="180">
                  <c:v>92.9</c:v>
                </c:pt>
                <c:pt idx="181">
                  <c:v>93.2</c:v>
                </c:pt>
                <c:pt idx="182">
                  <c:v>96.7</c:v>
                </c:pt>
                <c:pt idx="183">
                  <c:v>100</c:v>
                </c:pt>
                <c:pt idx="184">
                  <c:v>104</c:v>
                </c:pt>
                <c:pt idx="185">
                  <c:v>107</c:v>
                </c:pt>
                <c:pt idx="186">
                  <c:v>111</c:v>
                </c:pt>
                <c:pt idx="187">
                  <c:v>114</c:v>
                </c:pt>
                <c:pt idx="188">
                  <c:v>118</c:v>
                </c:pt>
                <c:pt idx="189">
                  <c:v>121</c:v>
                </c:pt>
                <c:pt idx="190">
                  <c:v>125</c:v>
                </c:pt>
                <c:pt idx="191">
                  <c:v>128</c:v>
                </c:pt>
                <c:pt idx="192">
                  <c:v>132</c:v>
                </c:pt>
                <c:pt idx="193">
                  <c:v>135</c:v>
                </c:pt>
                <c:pt idx="194">
                  <c:v>139</c:v>
                </c:pt>
                <c:pt idx="195">
                  <c:v>149</c:v>
                </c:pt>
                <c:pt idx="196">
                  <c:v>161</c:v>
                </c:pt>
                <c:pt idx="197">
                  <c:v>172</c:v>
                </c:pt>
                <c:pt idx="198">
                  <c:v>189</c:v>
                </c:pt>
                <c:pt idx="199">
                  <c:v>194</c:v>
                </c:pt>
                <c:pt idx="200">
                  <c:v>208</c:v>
                </c:pt>
                <c:pt idx="201">
                  <c:v>218</c:v>
                </c:pt>
                <c:pt idx="202">
                  <c:v>238</c:v>
                </c:pt>
                <c:pt idx="203">
                  <c:v>253</c:v>
                </c:pt>
                <c:pt idx="204">
                  <c:v>280</c:v>
                </c:pt>
                <c:pt idx="205">
                  <c:v>312</c:v>
                </c:pt>
                <c:pt idx="206">
                  <c:v>353</c:v>
                </c:pt>
                <c:pt idx="207">
                  <c:v>414</c:v>
                </c:pt>
                <c:pt idx="208">
                  <c:v>467</c:v>
                </c:pt>
                <c:pt idx="209">
                  <c:v>560</c:v>
                </c:pt>
                <c:pt idx="210">
                  <c:v>627</c:v>
                </c:pt>
                <c:pt idx="211">
                  <c:v>781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6060-439D-B84A-354A12623C71}"/>
            </c:ext>
          </c:extLst>
        </c:ser>
        <c:ser>
          <c:idx val="9"/>
          <c:order val="9"/>
          <c:tx>
            <c:strRef>
              <c:f>'спад по градациям Мостовой'!$AI$1</c:f>
              <c:strCache>
                <c:ptCount val="1"/>
                <c:pt idx="0">
                  <c:v>1987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Мостовой'!$AI$2:$AI$213</c:f>
              <c:numCache>
                <c:formatCode>General</c:formatCode>
                <c:ptCount val="212"/>
                <c:pt idx="0">
                  <c:v>1200</c:v>
                </c:pt>
                <c:pt idx="1">
                  <c:v>1190</c:v>
                </c:pt>
                <c:pt idx="2">
                  <c:v>1180</c:v>
                </c:pt>
                <c:pt idx="3">
                  <c:v>1170</c:v>
                </c:pt>
                <c:pt idx="4">
                  <c:v>1160</c:v>
                </c:pt>
                <c:pt idx="5">
                  <c:v>1160</c:v>
                </c:pt>
                <c:pt idx="6">
                  <c:v>1150</c:v>
                </c:pt>
                <c:pt idx="7">
                  <c:v>1140</c:v>
                </c:pt>
                <c:pt idx="8">
                  <c:v>1110</c:v>
                </c:pt>
                <c:pt idx="9">
                  <c:v>1090</c:v>
                </c:pt>
                <c:pt idx="10">
                  <c:v>1080</c:v>
                </c:pt>
                <c:pt idx="11">
                  <c:v>1080</c:v>
                </c:pt>
                <c:pt idx="12">
                  <c:v>1080</c:v>
                </c:pt>
                <c:pt idx="13">
                  <c:v>1060</c:v>
                </c:pt>
                <c:pt idx="14">
                  <c:v>1050</c:v>
                </c:pt>
                <c:pt idx="15">
                  <c:v>1050</c:v>
                </c:pt>
                <c:pt idx="16">
                  <c:v>1000</c:v>
                </c:pt>
                <c:pt idx="17">
                  <c:v>987</c:v>
                </c:pt>
                <c:pt idx="18">
                  <c:v>963</c:v>
                </c:pt>
                <c:pt idx="19">
                  <c:v>946</c:v>
                </c:pt>
                <c:pt idx="20">
                  <c:v>922</c:v>
                </c:pt>
                <c:pt idx="21">
                  <c:v>898</c:v>
                </c:pt>
                <c:pt idx="22">
                  <c:v>882</c:v>
                </c:pt>
                <c:pt idx="23">
                  <c:v>842</c:v>
                </c:pt>
                <c:pt idx="24">
                  <c:v>814</c:v>
                </c:pt>
                <c:pt idx="25">
                  <c:v>763</c:v>
                </c:pt>
                <c:pt idx="26">
                  <c:v>689</c:v>
                </c:pt>
                <c:pt idx="27">
                  <c:v>614</c:v>
                </c:pt>
                <c:pt idx="28">
                  <c:v>581</c:v>
                </c:pt>
                <c:pt idx="29">
                  <c:v>537</c:v>
                </c:pt>
                <c:pt idx="30">
                  <c:v>500</c:v>
                </c:pt>
                <c:pt idx="31">
                  <c:v>447</c:v>
                </c:pt>
                <c:pt idx="32">
                  <c:v>366</c:v>
                </c:pt>
                <c:pt idx="33">
                  <c:v>342</c:v>
                </c:pt>
                <c:pt idx="34">
                  <c:v>316</c:v>
                </c:pt>
                <c:pt idx="35">
                  <c:v>297</c:v>
                </c:pt>
                <c:pt idx="36">
                  <c:v>278</c:v>
                </c:pt>
                <c:pt idx="37">
                  <c:v>264</c:v>
                </c:pt>
                <c:pt idx="38">
                  <c:v>244</c:v>
                </c:pt>
                <c:pt idx="39">
                  <c:v>227</c:v>
                </c:pt>
                <c:pt idx="40">
                  <c:v>216</c:v>
                </c:pt>
                <c:pt idx="41">
                  <c:v>208</c:v>
                </c:pt>
                <c:pt idx="42">
                  <c:v>206</c:v>
                </c:pt>
                <c:pt idx="43">
                  <c:v>204</c:v>
                </c:pt>
                <c:pt idx="44">
                  <c:v>201</c:v>
                </c:pt>
                <c:pt idx="45">
                  <c:v>199</c:v>
                </c:pt>
                <c:pt idx="46">
                  <c:v>197</c:v>
                </c:pt>
                <c:pt idx="47">
                  <c:v>195</c:v>
                </c:pt>
                <c:pt idx="48">
                  <c:v>193</c:v>
                </c:pt>
                <c:pt idx="49">
                  <c:v>191</c:v>
                </c:pt>
                <c:pt idx="50">
                  <c:v>188</c:v>
                </c:pt>
                <c:pt idx="51">
                  <c:v>186</c:v>
                </c:pt>
                <c:pt idx="52">
                  <c:v>184</c:v>
                </c:pt>
                <c:pt idx="53">
                  <c:v>182</c:v>
                </c:pt>
                <c:pt idx="54">
                  <c:v>180</c:v>
                </c:pt>
                <c:pt idx="55">
                  <c:v>178</c:v>
                </c:pt>
                <c:pt idx="56">
                  <c:v>175</c:v>
                </c:pt>
                <c:pt idx="57">
                  <c:v>173</c:v>
                </c:pt>
                <c:pt idx="58">
                  <c:v>171</c:v>
                </c:pt>
                <c:pt idx="59">
                  <c:v>169</c:v>
                </c:pt>
                <c:pt idx="60">
                  <c:v>167</c:v>
                </c:pt>
                <c:pt idx="61">
                  <c:v>164</c:v>
                </c:pt>
                <c:pt idx="62">
                  <c:v>162</c:v>
                </c:pt>
                <c:pt idx="63">
                  <c:v>160</c:v>
                </c:pt>
                <c:pt idx="64">
                  <c:v>157</c:v>
                </c:pt>
                <c:pt idx="65">
                  <c:v>155</c:v>
                </c:pt>
                <c:pt idx="66">
                  <c:v>153</c:v>
                </c:pt>
                <c:pt idx="67">
                  <c:v>150</c:v>
                </c:pt>
                <c:pt idx="68">
                  <c:v>148</c:v>
                </c:pt>
                <c:pt idx="69">
                  <c:v>146</c:v>
                </c:pt>
                <c:pt idx="70">
                  <c:v>144</c:v>
                </c:pt>
                <c:pt idx="71">
                  <c:v>143</c:v>
                </c:pt>
                <c:pt idx="72">
                  <c:v>141</c:v>
                </c:pt>
                <c:pt idx="73">
                  <c:v>139</c:v>
                </c:pt>
                <c:pt idx="74">
                  <c:v>137</c:v>
                </c:pt>
                <c:pt idx="75">
                  <c:v>135</c:v>
                </c:pt>
                <c:pt idx="76">
                  <c:v>134</c:v>
                </c:pt>
                <c:pt idx="77">
                  <c:v>132</c:v>
                </c:pt>
                <c:pt idx="78">
                  <c:v>131</c:v>
                </c:pt>
                <c:pt idx="79">
                  <c:v>131</c:v>
                </c:pt>
                <c:pt idx="80">
                  <c:v>130</c:v>
                </c:pt>
                <c:pt idx="81">
                  <c:v>129</c:v>
                </c:pt>
                <c:pt idx="82">
                  <c:v>129</c:v>
                </c:pt>
                <c:pt idx="83">
                  <c:v>128</c:v>
                </c:pt>
                <c:pt idx="84">
                  <c:v>128</c:v>
                </c:pt>
                <c:pt idx="85">
                  <c:v>127</c:v>
                </c:pt>
                <c:pt idx="86">
                  <c:v>126</c:v>
                </c:pt>
                <c:pt idx="87">
                  <c:v>126</c:v>
                </c:pt>
                <c:pt idx="88">
                  <c:v>125</c:v>
                </c:pt>
                <c:pt idx="89">
                  <c:v>124</c:v>
                </c:pt>
                <c:pt idx="90">
                  <c:v>123</c:v>
                </c:pt>
                <c:pt idx="91">
                  <c:v>122</c:v>
                </c:pt>
                <c:pt idx="92">
                  <c:v>121</c:v>
                </c:pt>
                <c:pt idx="93">
                  <c:v>120</c:v>
                </c:pt>
                <c:pt idx="94">
                  <c:v>119</c:v>
                </c:pt>
                <c:pt idx="95">
                  <c:v>119</c:v>
                </c:pt>
                <c:pt idx="96">
                  <c:v>118</c:v>
                </c:pt>
                <c:pt idx="97">
                  <c:v>117</c:v>
                </c:pt>
                <c:pt idx="98">
                  <c:v>116</c:v>
                </c:pt>
                <c:pt idx="99">
                  <c:v>115</c:v>
                </c:pt>
                <c:pt idx="100">
                  <c:v>114</c:v>
                </c:pt>
                <c:pt idx="101">
                  <c:v>113</c:v>
                </c:pt>
                <c:pt idx="102">
                  <c:v>113</c:v>
                </c:pt>
                <c:pt idx="103">
                  <c:v>113</c:v>
                </c:pt>
                <c:pt idx="104">
                  <c:v>112</c:v>
                </c:pt>
                <c:pt idx="105">
                  <c:v>112</c:v>
                </c:pt>
                <c:pt idx="106">
                  <c:v>112</c:v>
                </c:pt>
                <c:pt idx="107">
                  <c:v>112</c:v>
                </c:pt>
                <c:pt idx="108">
                  <c:v>111</c:v>
                </c:pt>
                <c:pt idx="109">
                  <c:v>111</c:v>
                </c:pt>
                <c:pt idx="110">
                  <c:v>111</c:v>
                </c:pt>
                <c:pt idx="111">
                  <c:v>110</c:v>
                </c:pt>
                <c:pt idx="112">
                  <c:v>110</c:v>
                </c:pt>
                <c:pt idx="113">
                  <c:v>110</c:v>
                </c:pt>
                <c:pt idx="114">
                  <c:v>110</c:v>
                </c:pt>
                <c:pt idx="115">
                  <c:v>109</c:v>
                </c:pt>
                <c:pt idx="116">
                  <c:v>109</c:v>
                </c:pt>
                <c:pt idx="117">
                  <c:v>109</c:v>
                </c:pt>
                <c:pt idx="118">
                  <c:v>108</c:v>
                </c:pt>
                <c:pt idx="119">
                  <c:v>106</c:v>
                </c:pt>
                <c:pt idx="120">
                  <c:v>107</c:v>
                </c:pt>
                <c:pt idx="121">
                  <c:v>106</c:v>
                </c:pt>
                <c:pt idx="122">
                  <c:v>105</c:v>
                </c:pt>
                <c:pt idx="123">
                  <c:v>105</c:v>
                </c:pt>
                <c:pt idx="124">
                  <c:v>104</c:v>
                </c:pt>
                <c:pt idx="125">
                  <c:v>103</c:v>
                </c:pt>
                <c:pt idx="126">
                  <c:v>102</c:v>
                </c:pt>
                <c:pt idx="127">
                  <c:v>101</c:v>
                </c:pt>
                <c:pt idx="128">
                  <c:v>100</c:v>
                </c:pt>
                <c:pt idx="129">
                  <c:v>99.5</c:v>
                </c:pt>
                <c:pt idx="130">
                  <c:v>98.6</c:v>
                </c:pt>
                <c:pt idx="131">
                  <c:v>98</c:v>
                </c:pt>
                <c:pt idx="132">
                  <c:v>97.4</c:v>
                </c:pt>
                <c:pt idx="133">
                  <c:v>96.8</c:v>
                </c:pt>
                <c:pt idx="134">
                  <c:v>96.2</c:v>
                </c:pt>
                <c:pt idx="135">
                  <c:v>95.7</c:v>
                </c:pt>
                <c:pt idx="136">
                  <c:v>95.1</c:v>
                </c:pt>
                <c:pt idx="137">
                  <c:v>94.5</c:v>
                </c:pt>
                <c:pt idx="138">
                  <c:v>93.9</c:v>
                </c:pt>
                <c:pt idx="139">
                  <c:v>93.3</c:v>
                </c:pt>
                <c:pt idx="140">
                  <c:v>92.7</c:v>
                </c:pt>
                <c:pt idx="141">
                  <c:v>92.2</c:v>
                </c:pt>
                <c:pt idx="142">
                  <c:v>91.8</c:v>
                </c:pt>
                <c:pt idx="143">
                  <c:v>91.3</c:v>
                </c:pt>
                <c:pt idx="144">
                  <c:v>90.9</c:v>
                </c:pt>
                <c:pt idx="145">
                  <c:v>90.4</c:v>
                </c:pt>
                <c:pt idx="146">
                  <c:v>90</c:v>
                </c:pt>
                <c:pt idx="147">
                  <c:v>89.5</c:v>
                </c:pt>
                <c:pt idx="148">
                  <c:v>89.1</c:v>
                </c:pt>
                <c:pt idx="149">
                  <c:v>88.6</c:v>
                </c:pt>
                <c:pt idx="150">
                  <c:v>88.2</c:v>
                </c:pt>
                <c:pt idx="151">
                  <c:v>86.8</c:v>
                </c:pt>
                <c:pt idx="152">
                  <c:v>85.9</c:v>
                </c:pt>
                <c:pt idx="153">
                  <c:v>84.9</c:v>
                </c:pt>
                <c:pt idx="154">
                  <c:v>84</c:v>
                </c:pt>
                <c:pt idx="155">
                  <c:v>83.1</c:v>
                </c:pt>
                <c:pt idx="156">
                  <c:v>82.2</c:v>
                </c:pt>
                <c:pt idx="157">
                  <c:v>81.2</c:v>
                </c:pt>
                <c:pt idx="158">
                  <c:v>80.3</c:v>
                </c:pt>
                <c:pt idx="159">
                  <c:v>79.400000000000006</c:v>
                </c:pt>
                <c:pt idx="160">
                  <c:v>79.8</c:v>
                </c:pt>
                <c:pt idx="161">
                  <c:v>80.3</c:v>
                </c:pt>
                <c:pt idx="162">
                  <c:v>80.7</c:v>
                </c:pt>
                <c:pt idx="163">
                  <c:v>81.2</c:v>
                </c:pt>
                <c:pt idx="164">
                  <c:v>81.599999999999994</c:v>
                </c:pt>
                <c:pt idx="165">
                  <c:v>82</c:v>
                </c:pt>
                <c:pt idx="166">
                  <c:v>82.5</c:v>
                </c:pt>
                <c:pt idx="167">
                  <c:v>82.9</c:v>
                </c:pt>
                <c:pt idx="168">
                  <c:v>84.4</c:v>
                </c:pt>
                <c:pt idx="169">
                  <c:v>85.8</c:v>
                </c:pt>
                <c:pt idx="170">
                  <c:v>87.3</c:v>
                </c:pt>
                <c:pt idx="171">
                  <c:v>88.8</c:v>
                </c:pt>
                <c:pt idx="172">
                  <c:v>90.2</c:v>
                </c:pt>
                <c:pt idx="173">
                  <c:v>91.7</c:v>
                </c:pt>
                <c:pt idx="174">
                  <c:v>93.2</c:v>
                </c:pt>
                <c:pt idx="175">
                  <c:v>94.7</c:v>
                </c:pt>
                <c:pt idx="176">
                  <c:v>96.1</c:v>
                </c:pt>
                <c:pt idx="177">
                  <c:v>97.6</c:v>
                </c:pt>
                <c:pt idx="178">
                  <c:v>99.1</c:v>
                </c:pt>
                <c:pt idx="179">
                  <c:v>101</c:v>
                </c:pt>
                <c:pt idx="180">
                  <c:v>102</c:v>
                </c:pt>
                <c:pt idx="181">
                  <c:v>108</c:v>
                </c:pt>
                <c:pt idx="182">
                  <c:v>114</c:v>
                </c:pt>
                <c:pt idx="183">
                  <c:v>120</c:v>
                </c:pt>
                <c:pt idx="184">
                  <c:v>126</c:v>
                </c:pt>
                <c:pt idx="185">
                  <c:v>132</c:v>
                </c:pt>
                <c:pt idx="186">
                  <c:v>137</c:v>
                </c:pt>
                <c:pt idx="187">
                  <c:v>143</c:v>
                </c:pt>
                <c:pt idx="188">
                  <c:v>149</c:v>
                </c:pt>
                <c:pt idx="189">
                  <c:v>155</c:v>
                </c:pt>
                <c:pt idx="190">
                  <c:v>161</c:v>
                </c:pt>
                <c:pt idx="191">
                  <c:v>170</c:v>
                </c:pt>
                <c:pt idx="192">
                  <c:v>174</c:v>
                </c:pt>
                <c:pt idx="193">
                  <c:v>178</c:v>
                </c:pt>
                <c:pt idx="194">
                  <c:v>185</c:v>
                </c:pt>
                <c:pt idx="195">
                  <c:v>196</c:v>
                </c:pt>
                <c:pt idx="196">
                  <c:v>206</c:v>
                </c:pt>
                <c:pt idx="197">
                  <c:v>214</c:v>
                </c:pt>
                <c:pt idx="198">
                  <c:v>229</c:v>
                </c:pt>
                <c:pt idx="199">
                  <c:v>233</c:v>
                </c:pt>
                <c:pt idx="200">
                  <c:v>255</c:v>
                </c:pt>
                <c:pt idx="201">
                  <c:v>325</c:v>
                </c:pt>
                <c:pt idx="202">
                  <c:v>416</c:v>
                </c:pt>
                <c:pt idx="203">
                  <c:v>589</c:v>
                </c:pt>
                <c:pt idx="204">
                  <c:v>623</c:v>
                </c:pt>
                <c:pt idx="205">
                  <c:v>1190</c:v>
                </c:pt>
                <c:pt idx="206">
                  <c:v>1490</c:v>
                </c:pt>
                <c:pt idx="207">
                  <c:v>1430</c:v>
                </c:pt>
                <c:pt idx="208">
                  <c:v>1510</c:v>
                </c:pt>
                <c:pt idx="209">
                  <c:v>1210</c:v>
                </c:pt>
                <c:pt idx="210">
                  <c:v>1280</c:v>
                </c:pt>
                <c:pt idx="211">
                  <c:v>1440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6060-439D-B84A-354A12623C71}"/>
            </c:ext>
          </c:extLst>
        </c:ser>
        <c:ser>
          <c:idx val="10"/>
          <c:order val="10"/>
          <c:tx>
            <c:strRef>
              <c:f>'спад по градациям Мостовой'!$AJ$1</c:f>
              <c:strCache>
                <c:ptCount val="1"/>
                <c:pt idx="0">
                  <c:v>2000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Мостовой'!$AJ$2:$AJ$213</c:f>
              <c:numCache>
                <c:formatCode>General</c:formatCode>
                <c:ptCount val="212"/>
                <c:pt idx="0">
                  <c:v>1200</c:v>
                </c:pt>
                <c:pt idx="1">
                  <c:v>1180</c:v>
                </c:pt>
                <c:pt idx="2">
                  <c:v>1180</c:v>
                </c:pt>
                <c:pt idx="3">
                  <c:v>1160</c:v>
                </c:pt>
                <c:pt idx="4">
                  <c:v>1120</c:v>
                </c:pt>
                <c:pt idx="5">
                  <c:v>1100</c:v>
                </c:pt>
                <c:pt idx="6">
                  <c:v>1090</c:v>
                </c:pt>
                <c:pt idx="7">
                  <c:v>1080</c:v>
                </c:pt>
                <c:pt idx="8">
                  <c:v>1070</c:v>
                </c:pt>
                <c:pt idx="9">
                  <c:v>1060</c:v>
                </c:pt>
                <c:pt idx="10">
                  <c:v>1050</c:v>
                </c:pt>
                <c:pt idx="11">
                  <c:v>1040</c:v>
                </c:pt>
                <c:pt idx="12">
                  <c:v>1030</c:v>
                </c:pt>
                <c:pt idx="13">
                  <c:v>1020</c:v>
                </c:pt>
                <c:pt idx="14">
                  <c:v>1000</c:v>
                </c:pt>
                <c:pt idx="15">
                  <c:v>988</c:v>
                </c:pt>
                <c:pt idx="16">
                  <c:v>964</c:v>
                </c:pt>
                <c:pt idx="17">
                  <c:v>940</c:v>
                </c:pt>
                <c:pt idx="18">
                  <c:v>917</c:v>
                </c:pt>
                <c:pt idx="19">
                  <c:v>902</c:v>
                </c:pt>
                <c:pt idx="20">
                  <c:v>886</c:v>
                </c:pt>
                <c:pt idx="21">
                  <c:v>830</c:v>
                </c:pt>
                <c:pt idx="22">
                  <c:v>782</c:v>
                </c:pt>
                <c:pt idx="23">
                  <c:v>727</c:v>
                </c:pt>
                <c:pt idx="24">
                  <c:v>626</c:v>
                </c:pt>
                <c:pt idx="25">
                  <c:v>587</c:v>
                </c:pt>
                <c:pt idx="26">
                  <c:v>537</c:v>
                </c:pt>
                <c:pt idx="27">
                  <c:v>474</c:v>
                </c:pt>
                <c:pt idx="28">
                  <c:v>404</c:v>
                </c:pt>
                <c:pt idx="29">
                  <c:v>355</c:v>
                </c:pt>
                <c:pt idx="30">
                  <c:v>322</c:v>
                </c:pt>
                <c:pt idx="31">
                  <c:v>321</c:v>
                </c:pt>
                <c:pt idx="32">
                  <c:v>320</c:v>
                </c:pt>
                <c:pt idx="33">
                  <c:v>319</c:v>
                </c:pt>
                <c:pt idx="34">
                  <c:v>318</c:v>
                </c:pt>
                <c:pt idx="35">
                  <c:v>317</c:v>
                </c:pt>
                <c:pt idx="36">
                  <c:v>316</c:v>
                </c:pt>
                <c:pt idx="37">
                  <c:v>315</c:v>
                </c:pt>
                <c:pt idx="38">
                  <c:v>314</c:v>
                </c:pt>
                <c:pt idx="39">
                  <c:v>313</c:v>
                </c:pt>
                <c:pt idx="40">
                  <c:v>312</c:v>
                </c:pt>
                <c:pt idx="41">
                  <c:v>311</c:v>
                </c:pt>
                <c:pt idx="42">
                  <c:v>310</c:v>
                </c:pt>
                <c:pt idx="43">
                  <c:v>309</c:v>
                </c:pt>
                <c:pt idx="44">
                  <c:v>308</c:v>
                </c:pt>
                <c:pt idx="45">
                  <c:v>307</c:v>
                </c:pt>
                <c:pt idx="46">
                  <c:v>306</c:v>
                </c:pt>
                <c:pt idx="47">
                  <c:v>305</c:v>
                </c:pt>
                <c:pt idx="48">
                  <c:v>304</c:v>
                </c:pt>
                <c:pt idx="49">
                  <c:v>303</c:v>
                </c:pt>
                <c:pt idx="50">
                  <c:v>302</c:v>
                </c:pt>
                <c:pt idx="51">
                  <c:v>301</c:v>
                </c:pt>
                <c:pt idx="52">
                  <c:v>299</c:v>
                </c:pt>
                <c:pt idx="53">
                  <c:v>298</c:v>
                </c:pt>
                <c:pt idx="54">
                  <c:v>296</c:v>
                </c:pt>
                <c:pt idx="55">
                  <c:v>295</c:v>
                </c:pt>
                <c:pt idx="56">
                  <c:v>293</c:v>
                </c:pt>
                <c:pt idx="57">
                  <c:v>291</c:v>
                </c:pt>
                <c:pt idx="58">
                  <c:v>290</c:v>
                </c:pt>
                <c:pt idx="59">
                  <c:v>288</c:v>
                </c:pt>
                <c:pt idx="60">
                  <c:v>287</c:v>
                </c:pt>
                <c:pt idx="61">
                  <c:v>285</c:v>
                </c:pt>
                <c:pt idx="62">
                  <c:v>278</c:v>
                </c:pt>
                <c:pt idx="63">
                  <c:v>271</c:v>
                </c:pt>
                <c:pt idx="64">
                  <c:v>265</c:v>
                </c:pt>
                <c:pt idx="65">
                  <c:v>258</c:v>
                </c:pt>
                <c:pt idx="66">
                  <c:v>251</c:v>
                </c:pt>
                <c:pt idx="67">
                  <c:v>244</c:v>
                </c:pt>
                <c:pt idx="68">
                  <c:v>238</c:v>
                </c:pt>
                <c:pt idx="69">
                  <c:v>231</c:v>
                </c:pt>
                <c:pt idx="70">
                  <c:v>224</c:v>
                </c:pt>
                <c:pt idx="71">
                  <c:v>221</c:v>
                </c:pt>
                <c:pt idx="72">
                  <c:v>218</c:v>
                </c:pt>
                <c:pt idx="73">
                  <c:v>214</c:v>
                </c:pt>
                <c:pt idx="74">
                  <c:v>211</c:v>
                </c:pt>
                <c:pt idx="75">
                  <c:v>208</c:v>
                </c:pt>
                <c:pt idx="76">
                  <c:v>205</c:v>
                </c:pt>
                <c:pt idx="77">
                  <c:v>201</c:v>
                </c:pt>
                <c:pt idx="78">
                  <c:v>198</c:v>
                </c:pt>
                <c:pt idx="79">
                  <c:v>195</c:v>
                </c:pt>
                <c:pt idx="80">
                  <c:v>192</c:v>
                </c:pt>
                <c:pt idx="81">
                  <c:v>188</c:v>
                </c:pt>
                <c:pt idx="82">
                  <c:v>185</c:v>
                </c:pt>
                <c:pt idx="83">
                  <c:v>182</c:v>
                </c:pt>
                <c:pt idx="84">
                  <c:v>179</c:v>
                </c:pt>
                <c:pt idx="85">
                  <c:v>175</c:v>
                </c:pt>
                <c:pt idx="86">
                  <c:v>172</c:v>
                </c:pt>
                <c:pt idx="87">
                  <c:v>169</c:v>
                </c:pt>
                <c:pt idx="88">
                  <c:v>166</c:v>
                </c:pt>
                <c:pt idx="89">
                  <c:v>160</c:v>
                </c:pt>
                <c:pt idx="90">
                  <c:v>159</c:v>
                </c:pt>
                <c:pt idx="91">
                  <c:v>156</c:v>
                </c:pt>
                <c:pt idx="92">
                  <c:v>150</c:v>
                </c:pt>
                <c:pt idx="93">
                  <c:v>148</c:v>
                </c:pt>
                <c:pt idx="94">
                  <c:v>145</c:v>
                </c:pt>
                <c:pt idx="95">
                  <c:v>143</c:v>
                </c:pt>
                <c:pt idx="96">
                  <c:v>139</c:v>
                </c:pt>
                <c:pt idx="97">
                  <c:v>136</c:v>
                </c:pt>
                <c:pt idx="98">
                  <c:v>133</c:v>
                </c:pt>
                <c:pt idx="99">
                  <c:v>131</c:v>
                </c:pt>
                <c:pt idx="100">
                  <c:v>128</c:v>
                </c:pt>
                <c:pt idx="101">
                  <c:v>125</c:v>
                </c:pt>
                <c:pt idx="102">
                  <c:v>121</c:v>
                </c:pt>
                <c:pt idx="103">
                  <c:v>117</c:v>
                </c:pt>
                <c:pt idx="104">
                  <c:v>114</c:v>
                </c:pt>
                <c:pt idx="105">
                  <c:v>110</c:v>
                </c:pt>
                <c:pt idx="106">
                  <c:v>106</c:v>
                </c:pt>
                <c:pt idx="107">
                  <c:v>102</c:v>
                </c:pt>
                <c:pt idx="108">
                  <c:v>98.7</c:v>
                </c:pt>
                <c:pt idx="109">
                  <c:v>94.9</c:v>
                </c:pt>
                <c:pt idx="110">
                  <c:v>91.2</c:v>
                </c:pt>
                <c:pt idx="111">
                  <c:v>87.4</c:v>
                </c:pt>
                <c:pt idx="112">
                  <c:v>85.7</c:v>
                </c:pt>
                <c:pt idx="113">
                  <c:v>84</c:v>
                </c:pt>
                <c:pt idx="114">
                  <c:v>82.4</c:v>
                </c:pt>
                <c:pt idx="115">
                  <c:v>80.7</c:v>
                </c:pt>
                <c:pt idx="116">
                  <c:v>79</c:v>
                </c:pt>
                <c:pt idx="117">
                  <c:v>77.3</c:v>
                </c:pt>
                <c:pt idx="118">
                  <c:v>75.599999999999994</c:v>
                </c:pt>
                <c:pt idx="119">
                  <c:v>73.900000000000006</c:v>
                </c:pt>
                <c:pt idx="120">
                  <c:v>72.3</c:v>
                </c:pt>
                <c:pt idx="121">
                  <c:v>70.599999999999994</c:v>
                </c:pt>
                <c:pt idx="122">
                  <c:v>68.900000000000006</c:v>
                </c:pt>
                <c:pt idx="123">
                  <c:v>69.2</c:v>
                </c:pt>
                <c:pt idx="124">
                  <c:v>69.599999999999994</c:v>
                </c:pt>
                <c:pt idx="125">
                  <c:v>69.900000000000006</c:v>
                </c:pt>
                <c:pt idx="126">
                  <c:v>70.3</c:v>
                </c:pt>
                <c:pt idx="127">
                  <c:v>70.599999999999994</c:v>
                </c:pt>
                <c:pt idx="128">
                  <c:v>70.900000000000006</c:v>
                </c:pt>
                <c:pt idx="129">
                  <c:v>71.3</c:v>
                </c:pt>
                <c:pt idx="130">
                  <c:v>71.599999999999994</c:v>
                </c:pt>
                <c:pt idx="131">
                  <c:v>72</c:v>
                </c:pt>
                <c:pt idx="132">
                  <c:v>72.3</c:v>
                </c:pt>
                <c:pt idx="133">
                  <c:v>72.5</c:v>
                </c:pt>
                <c:pt idx="134">
                  <c:v>72.7</c:v>
                </c:pt>
                <c:pt idx="135">
                  <c:v>72.900000000000006</c:v>
                </c:pt>
                <c:pt idx="136">
                  <c:v>73.099999999999994</c:v>
                </c:pt>
                <c:pt idx="137">
                  <c:v>73.3</c:v>
                </c:pt>
                <c:pt idx="138">
                  <c:v>73.5</c:v>
                </c:pt>
                <c:pt idx="139">
                  <c:v>73.7</c:v>
                </c:pt>
                <c:pt idx="140">
                  <c:v>73.900000000000006</c:v>
                </c:pt>
                <c:pt idx="141">
                  <c:v>74.099999999999994</c:v>
                </c:pt>
                <c:pt idx="142">
                  <c:v>74.400000000000006</c:v>
                </c:pt>
                <c:pt idx="143">
                  <c:v>74.599999999999994</c:v>
                </c:pt>
                <c:pt idx="144">
                  <c:v>74.8</c:v>
                </c:pt>
                <c:pt idx="145">
                  <c:v>75</c:v>
                </c:pt>
                <c:pt idx="146">
                  <c:v>75.2</c:v>
                </c:pt>
                <c:pt idx="147">
                  <c:v>75.400000000000006</c:v>
                </c:pt>
                <c:pt idx="148">
                  <c:v>75.599999999999994</c:v>
                </c:pt>
                <c:pt idx="149">
                  <c:v>75.8</c:v>
                </c:pt>
                <c:pt idx="150">
                  <c:v>76</c:v>
                </c:pt>
                <c:pt idx="151">
                  <c:v>77.3</c:v>
                </c:pt>
                <c:pt idx="152">
                  <c:v>78.599999999999994</c:v>
                </c:pt>
                <c:pt idx="153">
                  <c:v>79.900000000000006</c:v>
                </c:pt>
                <c:pt idx="154">
                  <c:v>81.2</c:v>
                </c:pt>
                <c:pt idx="155">
                  <c:v>82.6</c:v>
                </c:pt>
                <c:pt idx="156">
                  <c:v>83.9</c:v>
                </c:pt>
                <c:pt idx="157">
                  <c:v>85.2</c:v>
                </c:pt>
                <c:pt idx="158">
                  <c:v>86.5</c:v>
                </c:pt>
                <c:pt idx="159">
                  <c:v>87.8</c:v>
                </c:pt>
                <c:pt idx="160">
                  <c:v>89.1</c:v>
                </c:pt>
                <c:pt idx="161">
                  <c:v>89.9</c:v>
                </c:pt>
                <c:pt idx="162">
                  <c:v>90.8</c:v>
                </c:pt>
                <c:pt idx="163">
                  <c:v>91.6</c:v>
                </c:pt>
                <c:pt idx="164">
                  <c:v>92.4</c:v>
                </c:pt>
                <c:pt idx="165">
                  <c:v>93.3</c:v>
                </c:pt>
                <c:pt idx="166">
                  <c:v>94.1</c:v>
                </c:pt>
                <c:pt idx="167">
                  <c:v>94.9</c:v>
                </c:pt>
                <c:pt idx="168">
                  <c:v>95.7</c:v>
                </c:pt>
                <c:pt idx="169">
                  <c:v>96.6</c:v>
                </c:pt>
                <c:pt idx="170">
                  <c:v>97.4</c:v>
                </c:pt>
                <c:pt idx="171">
                  <c:v>100</c:v>
                </c:pt>
                <c:pt idx="172">
                  <c:v>103</c:v>
                </c:pt>
                <c:pt idx="173">
                  <c:v>106</c:v>
                </c:pt>
                <c:pt idx="174">
                  <c:v>109</c:v>
                </c:pt>
                <c:pt idx="175">
                  <c:v>112</c:v>
                </c:pt>
                <c:pt idx="176">
                  <c:v>115</c:v>
                </c:pt>
                <c:pt idx="177">
                  <c:v>118</c:v>
                </c:pt>
                <c:pt idx="178">
                  <c:v>121</c:v>
                </c:pt>
                <c:pt idx="179">
                  <c:v>124</c:v>
                </c:pt>
                <c:pt idx="180">
                  <c:v>127</c:v>
                </c:pt>
                <c:pt idx="181">
                  <c:v>130</c:v>
                </c:pt>
                <c:pt idx="182">
                  <c:v>130</c:v>
                </c:pt>
                <c:pt idx="183">
                  <c:v>137</c:v>
                </c:pt>
                <c:pt idx="184">
                  <c:v>147</c:v>
                </c:pt>
                <c:pt idx="185">
                  <c:v>152</c:v>
                </c:pt>
                <c:pt idx="186">
                  <c:v>155</c:v>
                </c:pt>
                <c:pt idx="187">
                  <c:v>165</c:v>
                </c:pt>
                <c:pt idx="188">
                  <c:v>181</c:v>
                </c:pt>
                <c:pt idx="189">
                  <c:v>188</c:v>
                </c:pt>
                <c:pt idx="190">
                  <c:v>206</c:v>
                </c:pt>
                <c:pt idx="191">
                  <c:v>246</c:v>
                </c:pt>
                <c:pt idx="192">
                  <c:v>263</c:v>
                </c:pt>
                <c:pt idx="193">
                  <c:v>279</c:v>
                </c:pt>
                <c:pt idx="194">
                  <c:v>304</c:v>
                </c:pt>
                <c:pt idx="195">
                  <c:v>345</c:v>
                </c:pt>
                <c:pt idx="196">
                  <c:v>400</c:v>
                </c:pt>
                <c:pt idx="197">
                  <c:v>464</c:v>
                </c:pt>
                <c:pt idx="198">
                  <c:v>521</c:v>
                </c:pt>
                <c:pt idx="199">
                  <c:v>571</c:v>
                </c:pt>
                <c:pt idx="200">
                  <c:v>648</c:v>
                </c:pt>
                <c:pt idx="201">
                  <c:v>792</c:v>
                </c:pt>
                <c:pt idx="202">
                  <c:v>1130</c:v>
                </c:pt>
                <c:pt idx="203">
                  <c:v>1580</c:v>
                </c:pt>
                <c:pt idx="204">
                  <c:v>1800</c:v>
                </c:pt>
                <c:pt idx="205">
                  <c:v>1870</c:v>
                </c:pt>
                <c:pt idx="206">
                  <c:v>1190</c:v>
                </c:pt>
                <c:pt idx="207">
                  <c:v>1350</c:v>
                </c:pt>
                <c:pt idx="208">
                  <c:v>1340</c:v>
                </c:pt>
                <c:pt idx="209">
                  <c:v>1490</c:v>
                </c:pt>
                <c:pt idx="210">
                  <c:v>1610</c:v>
                </c:pt>
                <c:pt idx="211">
                  <c:v>1640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6060-439D-B84A-354A12623C71}"/>
            </c:ext>
          </c:extLst>
        </c:ser>
        <c:ser>
          <c:idx val="11"/>
          <c:order val="11"/>
          <c:tx>
            <c:strRef>
              <c:f>'спад по градациям Мостовой'!$AK$1</c:f>
              <c:strCache>
                <c:ptCount val="1"/>
                <c:pt idx="0">
                  <c:v>1974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Мостовой'!$AK$2:$AK$213</c:f>
              <c:numCache>
                <c:formatCode>General</c:formatCode>
                <c:ptCount val="212"/>
                <c:pt idx="0">
                  <c:v>1170</c:v>
                </c:pt>
                <c:pt idx="1">
                  <c:v>1170</c:v>
                </c:pt>
                <c:pt idx="2">
                  <c:v>1180</c:v>
                </c:pt>
                <c:pt idx="3">
                  <c:v>1170</c:v>
                </c:pt>
                <c:pt idx="4">
                  <c:v>1150</c:v>
                </c:pt>
                <c:pt idx="5">
                  <c:v>1140</c:v>
                </c:pt>
                <c:pt idx="6">
                  <c:v>1120</c:v>
                </c:pt>
                <c:pt idx="7">
                  <c:v>1100</c:v>
                </c:pt>
                <c:pt idx="8">
                  <c:v>1090</c:v>
                </c:pt>
                <c:pt idx="9">
                  <c:v>1060</c:v>
                </c:pt>
                <c:pt idx="10">
                  <c:v>1040</c:v>
                </c:pt>
                <c:pt idx="11">
                  <c:v>1020</c:v>
                </c:pt>
                <c:pt idx="12">
                  <c:v>992</c:v>
                </c:pt>
                <c:pt idx="13">
                  <c:v>950</c:v>
                </c:pt>
                <c:pt idx="14">
                  <c:v>907</c:v>
                </c:pt>
                <c:pt idx="15">
                  <c:v>865</c:v>
                </c:pt>
                <c:pt idx="16">
                  <c:v>846</c:v>
                </c:pt>
                <c:pt idx="17">
                  <c:v>828</c:v>
                </c:pt>
                <c:pt idx="18">
                  <c:v>810</c:v>
                </c:pt>
                <c:pt idx="19">
                  <c:v>791</c:v>
                </c:pt>
                <c:pt idx="20">
                  <c:v>776</c:v>
                </c:pt>
                <c:pt idx="21">
                  <c:v>762</c:v>
                </c:pt>
                <c:pt idx="22">
                  <c:v>747</c:v>
                </c:pt>
                <c:pt idx="23">
                  <c:v>714</c:v>
                </c:pt>
                <c:pt idx="24">
                  <c:v>682</c:v>
                </c:pt>
                <c:pt idx="25">
                  <c:v>649</c:v>
                </c:pt>
                <c:pt idx="26">
                  <c:v>618</c:v>
                </c:pt>
                <c:pt idx="27">
                  <c:v>576</c:v>
                </c:pt>
                <c:pt idx="28">
                  <c:v>539</c:v>
                </c:pt>
                <c:pt idx="29">
                  <c:v>503</c:v>
                </c:pt>
                <c:pt idx="30">
                  <c:v>466</c:v>
                </c:pt>
                <c:pt idx="31">
                  <c:v>430</c:v>
                </c:pt>
                <c:pt idx="32">
                  <c:v>394</c:v>
                </c:pt>
                <c:pt idx="33">
                  <c:v>357</c:v>
                </c:pt>
                <c:pt idx="34">
                  <c:v>321</c:v>
                </c:pt>
                <c:pt idx="35">
                  <c:v>284</c:v>
                </c:pt>
                <c:pt idx="36">
                  <c:v>248</c:v>
                </c:pt>
                <c:pt idx="37">
                  <c:v>211</c:v>
                </c:pt>
                <c:pt idx="38">
                  <c:v>175</c:v>
                </c:pt>
                <c:pt idx="39">
                  <c:v>137</c:v>
                </c:pt>
                <c:pt idx="40">
                  <c:v>102</c:v>
                </c:pt>
                <c:pt idx="41">
                  <c:v>105</c:v>
                </c:pt>
                <c:pt idx="42">
                  <c:v>108</c:v>
                </c:pt>
                <c:pt idx="43">
                  <c:v>112</c:v>
                </c:pt>
                <c:pt idx="44">
                  <c:v>115</c:v>
                </c:pt>
                <c:pt idx="45">
                  <c:v>118</c:v>
                </c:pt>
                <c:pt idx="46">
                  <c:v>122</c:v>
                </c:pt>
                <c:pt idx="47">
                  <c:v>125</c:v>
                </c:pt>
                <c:pt idx="48">
                  <c:v>128</c:v>
                </c:pt>
                <c:pt idx="49">
                  <c:v>132</c:v>
                </c:pt>
                <c:pt idx="50">
                  <c:v>137</c:v>
                </c:pt>
                <c:pt idx="51">
                  <c:v>142</c:v>
                </c:pt>
                <c:pt idx="52">
                  <c:v>146</c:v>
                </c:pt>
                <c:pt idx="53">
                  <c:v>150</c:v>
                </c:pt>
                <c:pt idx="54">
                  <c:v>155</c:v>
                </c:pt>
                <c:pt idx="55">
                  <c:v>160</c:v>
                </c:pt>
                <c:pt idx="56">
                  <c:v>164</c:v>
                </c:pt>
                <c:pt idx="57">
                  <c:v>168</c:v>
                </c:pt>
                <c:pt idx="58">
                  <c:v>173</c:v>
                </c:pt>
                <c:pt idx="59">
                  <c:v>169</c:v>
                </c:pt>
                <c:pt idx="60">
                  <c:v>165</c:v>
                </c:pt>
                <c:pt idx="61">
                  <c:v>160</c:v>
                </c:pt>
                <c:pt idx="62">
                  <c:v>156</c:v>
                </c:pt>
                <c:pt idx="63">
                  <c:v>152</c:v>
                </c:pt>
                <c:pt idx="64">
                  <c:v>148</c:v>
                </c:pt>
                <c:pt idx="65">
                  <c:v>144</c:v>
                </c:pt>
                <c:pt idx="66">
                  <c:v>139</c:v>
                </c:pt>
                <c:pt idx="67">
                  <c:v>135</c:v>
                </c:pt>
                <c:pt idx="68">
                  <c:v>131</c:v>
                </c:pt>
                <c:pt idx="69">
                  <c:v>128</c:v>
                </c:pt>
                <c:pt idx="70">
                  <c:v>125</c:v>
                </c:pt>
                <c:pt idx="71">
                  <c:v>122</c:v>
                </c:pt>
                <c:pt idx="72">
                  <c:v>119</c:v>
                </c:pt>
                <c:pt idx="73">
                  <c:v>117</c:v>
                </c:pt>
                <c:pt idx="74">
                  <c:v>114</c:v>
                </c:pt>
                <c:pt idx="75">
                  <c:v>111</c:v>
                </c:pt>
                <c:pt idx="76">
                  <c:v>108</c:v>
                </c:pt>
                <c:pt idx="77">
                  <c:v>105</c:v>
                </c:pt>
                <c:pt idx="78">
                  <c:v>104</c:v>
                </c:pt>
                <c:pt idx="79">
                  <c:v>102</c:v>
                </c:pt>
                <c:pt idx="80">
                  <c:v>101</c:v>
                </c:pt>
                <c:pt idx="81">
                  <c:v>99.5</c:v>
                </c:pt>
                <c:pt idx="82">
                  <c:v>98.1</c:v>
                </c:pt>
                <c:pt idx="83">
                  <c:v>96.7</c:v>
                </c:pt>
                <c:pt idx="84">
                  <c:v>95.8</c:v>
                </c:pt>
                <c:pt idx="85">
                  <c:v>93.9</c:v>
                </c:pt>
                <c:pt idx="86">
                  <c:v>92.5</c:v>
                </c:pt>
                <c:pt idx="87">
                  <c:v>91.2</c:v>
                </c:pt>
                <c:pt idx="88">
                  <c:v>89.8</c:v>
                </c:pt>
                <c:pt idx="89">
                  <c:v>88.4</c:v>
                </c:pt>
                <c:pt idx="90">
                  <c:v>87.6</c:v>
                </c:pt>
                <c:pt idx="91">
                  <c:v>86.7</c:v>
                </c:pt>
                <c:pt idx="92">
                  <c:v>85.9</c:v>
                </c:pt>
                <c:pt idx="93">
                  <c:v>85.1</c:v>
                </c:pt>
                <c:pt idx="94">
                  <c:v>84.2</c:v>
                </c:pt>
                <c:pt idx="95">
                  <c:v>83.4</c:v>
                </c:pt>
                <c:pt idx="96">
                  <c:v>82.6</c:v>
                </c:pt>
                <c:pt idx="97">
                  <c:v>81.8</c:v>
                </c:pt>
                <c:pt idx="98">
                  <c:v>80.900000000000006</c:v>
                </c:pt>
                <c:pt idx="99">
                  <c:v>80.099999999999994</c:v>
                </c:pt>
                <c:pt idx="100">
                  <c:v>80.099999999999994</c:v>
                </c:pt>
                <c:pt idx="101">
                  <c:v>80.099999999999994</c:v>
                </c:pt>
                <c:pt idx="102">
                  <c:v>80.099999999999994</c:v>
                </c:pt>
                <c:pt idx="103">
                  <c:v>80.099999999999994</c:v>
                </c:pt>
                <c:pt idx="104">
                  <c:v>80.099999999999994</c:v>
                </c:pt>
                <c:pt idx="105">
                  <c:v>80.2</c:v>
                </c:pt>
                <c:pt idx="106">
                  <c:v>80.2</c:v>
                </c:pt>
                <c:pt idx="107">
                  <c:v>80.2</c:v>
                </c:pt>
                <c:pt idx="108">
                  <c:v>80.2</c:v>
                </c:pt>
                <c:pt idx="109">
                  <c:v>80.2</c:v>
                </c:pt>
                <c:pt idx="110">
                  <c:v>80.2</c:v>
                </c:pt>
                <c:pt idx="111">
                  <c:v>80</c:v>
                </c:pt>
                <c:pt idx="112">
                  <c:v>79.900000000000006</c:v>
                </c:pt>
                <c:pt idx="113">
                  <c:v>79.8</c:v>
                </c:pt>
                <c:pt idx="114">
                  <c:v>79.599999999999994</c:v>
                </c:pt>
                <c:pt idx="115">
                  <c:v>79.5</c:v>
                </c:pt>
                <c:pt idx="116">
                  <c:v>79.599999999999994</c:v>
                </c:pt>
                <c:pt idx="117">
                  <c:v>79.2</c:v>
                </c:pt>
                <c:pt idx="118">
                  <c:v>79</c:v>
                </c:pt>
                <c:pt idx="119">
                  <c:v>78.8</c:v>
                </c:pt>
                <c:pt idx="120">
                  <c:v>78.7</c:v>
                </c:pt>
                <c:pt idx="121">
                  <c:v>78.900000000000006</c:v>
                </c:pt>
                <c:pt idx="122">
                  <c:v>79.2</c:v>
                </c:pt>
                <c:pt idx="123">
                  <c:v>79.400000000000006</c:v>
                </c:pt>
                <c:pt idx="124">
                  <c:v>79.599999999999994</c:v>
                </c:pt>
                <c:pt idx="125">
                  <c:v>79.8</c:v>
                </c:pt>
                <c:pt idx="126">
                  <c:v>80.099999999999994</c:v>
                </c:pt>
                <c:pt idx="127">
                  <c:v>80.3</c:v>
                </c:pt>
                <c:pt idx="128">
                  <c:v>80.5</c:v>
                </c:pt>
                <c:pt idx="129">
                  <c:v>80.7</c:v>
                </c:pt>
                <c:pt idx="130">
                  <c:v>81</c:v>
                </c:pt>
                <c:pt idx="131">
                  <c:v>81.2</c:v>
                </c:pt>
                <c:pt idx="132">
                  <c:v>79.599999999999994</c:v>
                </c:pt>
                <c:pt idx="133">
                  <c:v>77.900000000000006</c:v>
                </c:pt>
                <c:pt idx="134">
                  <c:v>76.3</c:v>
                </c:pt>
                <c:pt idx="135">
                  <c:v>74.599999999999994</c:v>
                </c:pt>
                <c:pt idx="136">
                  <c:v>73</c:v>
                </c:pt>
                <c:pt idx="137">
                  <c:v>71.400000000000006</c:v>
                </c:pt>
                <c:pt idx="138">
                  <c:v>69.7</c:v>
                </c:pt>
                <c:pt idx="139">
                  <c:v>68.099999999999994</c:v>
                </c:pt>
                <c:pt idx="140">
                  <c:v>66.400000000000006</c:v>
                </c:pt>
                <c:pt idx="141">
                  <c:v>64.8</c:v>
                </c:pt>
                <c:pt idx="142">
                  <c:v>65.7</c:v>
                </c:pt>
                <c:pt idx="143">
                  <c:v>66.5</c:v>
                </c:pt>
                <c:pt idx="144">
                  <c:v>97.4</c:v>
                </c:pt>
                <c:pt idx="145">
                  <c:v>68.2</c:v>
                </c:pt>
                <c:pt idx="146">
                  <c:v>69.099999999999994</c:v>
                </c:pt>
                <c:pt idx="147">
                  <c:v>70</c:v>
                </c:pt>
                <c:pt idx="148">
                  <c:v>70.8</c:v>
                </c:pt>
                <c:pt idx="149">
                  <c:v>71.7</c:v>
                </c:pt>
                <c:pt idx="150">
                  <c:v>72</c:v>
                </c:pt>
                <c:pt idx="151">
                  <c:v>72.400000000000006</c:v>
                </c:pt>
                <c:pt idx="152">
                  <c:v>72.7</c:v>
                </c:pt>
                <c:pt idx="153">
                  <c:v>73</c:v>
                </c:pt>
                <c:pt idx="154">
                  <c:v>73.400000000000006</c:v>
                </c:pt>
                <c:pt idx="155">
                  <c:v>73.7</c:v>
                </c:pt>
                <c:pt idx="156">
                  <c:v>74</c:v>
                </c:pt>
                <c:pt idx="157">
                  <c:v>74.3</c:v>
                </c:pt>
                <c:pt idx="158">
                  <c:v>74.7</c:v>
                </c:pt>
                <c:pt idx="159">
                  <c:v>75</c:v>
                </c:pt>
                <c:pt idx="160">
                  <c:v>75.900000000000006</c:v>
                </c:pt>
                <c:pt idx="161">
                  <c:v>76.7</c:v>
                </c:pt>
                <c:pt idx="162">
                  <c:v>77.599999999999994</c:v>
                </c:pt>
                <c:pt idx="163">
                  <c:v>78.400000000000006</c:v>
                </c:pt>
                <c:pt idx="164">
                  <c:v>79.3</c:v>
                </c:pt>
                <c:pt idx="165">
                  <c:v>80.2</c:v>
                </c:pt>
                <c:pt idx="166">
                  <c:v>81</c:v>
                </c:pt>
                <c:pt idx="167">
                  <c:v>81.900000000000006</c:v>
                </c:pt>
                <c:pt idx="168">
                  <c:v>82.7</c:v>
                </c:pt>
                <c:pt idx="169">
                  <c:v>83.6</c:v>
                </c:pt>
                <c:pt idx="170">
                  <c:v>85.6</c:v>
                </c:pt>
                <c:pt idx="171">
                  <c:v>87.7</c:v>
                </c:pt>
                <c:pt idx="172">
                  <c:v>89.7</c:v>
                </c:pt>
                <c:pt idx="173">
                  <c:v>91.7</c:v>
                </c:pt>
                <c:pt idx="174">
                  <c:v>93.8</c:v>
                </c:pt>
                <c:pt idx="175">
                  <c:v>95.8</c:v>
                </c:pt>
                <c:pt idx="176">
                  <c:v>97.8</c:v>
                </c:pt>
                <c:pt idx="177">
                  <c:v>99.9</c:v>
                </c:pt>
                <c:pt idx="178">
                  <c:v>102</c:v>
                </c:pt>
                <c:pt idx="179">
                  <c:v>104</c:v>
                </c:pt>
                <c:pt idx="180">
                  <c:v>106</c:v>
                </c:pt>
                <c:pt idx="181">
                  <c:v>110</c:v>
                </c:pt>
                <c:pt idx="182">
                  <c:v>114</c:v>
                </c:pt>
                <c:pt idx="183">
                  <c:v>118</c:v>
                </c:pt>
                <c:pt idx="184">
                  <c:v>122</c:v>
                </c:pt>
                <c:pt idx="185">
                  <c:v>126</c:v>
                </c:pt>
                <c:pt idx="186">
                  <c:v>130</c:v>
                </c:pt>
                <c:pt idx="187">
                  <c:v>148</c:v>
                </c:pt>
                <c:pt idx="188">
                  <c:v>167</c:v>
                </c:pt>
                <c:pt idx="189">
                  <c:v>186</c:v>
                </c:pt>
                <c:pt idx="190">
                  <c:v>204</c:v>
                </c:pt>
                <c:pt idx="191">
                  <c:v>223</c:v>
                </c:pt>
                <c:pt idx="192">
                  <c:v>242</c:v>
                </c:pt>
                <c:pt idx="193">
                  <c:v>260</c:v>
                </c:pt>
                <c:pt idx="194">
                  <c:v>279</c:v>
                </c:pt>
                <c:pt idx="195">
                  <c:v>298</c:v>
                </c:pt>
                <c:pt idx="196">
                  <c:v>317</c:v>
                </c:pt>
                <c:pt idx="197">
                  <c:v>332</c:v>
                </c:pt>
                <c:pt idx="198">
                  <c:v>348</c:v>
                </c:pt>
                <c:pt idx="199">
                  <c:v>510</c:v>
                </c:pt>
                <c:pt idx="200">
                  <c:v>672</c:v>
                </c:pt>
                <c:pt idx="201">
                  <c:v>835</c:v>
                </c:pt>
                <c:pt idx="202">
                  <c:v>997</c:v>
                </c:pt>
                <c:pt idx="203">
                  <c:v>1160</c:v>
                </c:pt>
                <c:pt idx="204">
                  <c:v>1320</c:v>
                </c:pt>
                <c:pt idx="205">
                  <c:v>1480</c:v>
                </c:pt>
                <c:pt idx="206">
                  <c:v>1650</c:v>
                </c:pt>
                <c:pt idx="207">
                  <c:v>1810</c:v>
                </c:pt>
                <c:pt idx="208">
                  <c:v>1970</c:v>
                </c:pt>
                <c:pt idx="209">
                  <c:v>1140</c:v>
                </c:pt>
                <c:pt idx="210">
                  <c:v>1030</c:v>
                </c:pt>
                <c:pt idx="211">
                  <c:v>918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6060-439D-B84A-354A12623C71}"/>
            </c:ext>
          </c:extLst>
        </c:ser>
        <c:ser>
          <c:idx val="12"/>
          <c:order val="12"/>
          <c:tx>
            <c:strRef>
              <c:f>'спад по градациям Мостовой'!$AL$1</c:f>
              <c:strCache>
                <c:ptCount val="1"/>
                <c:pt idx="0">
                  <c:v>1995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Мостовой'!$AL$2:$AL$213</c:f>
              <c:numCache>
                <c:formatCode>General</c:formatCode>
                <c:ptCount val="212"/>
                <c:pt idx="0">
                  <c:v>1170</c:v>
                </c:pt>
                <c:pt idx="1">
                  <c:v>1170</c:v>
                </c:pt>
                <c:pt idx="2">
                  <c:v>1160</c:v>
                </c:pt>
                <c:pt idx="3">
                  <c:v>1150</c:v>
                </c:pt>
                <c:pt idx="4">
                  <c:v>1150</c:v>
                </c:pt>
                <c:pt idx="5">
                  <c:v>1150</c:v>
                </c:pt>
                <c:pt idx="6">
                  <c:v>1140</c:v>
                </c:pt>
                <c:pt idx="7">
                  <c:v>1130</c:v>
                </c:pt>
                <c:pt idx="8">
                  <c:v>1120</c:v>
                </c:pt>
                <c:pt idx="9">
                  <c:v>1100</c:v>
                </c:pt>
                <c:pt idx="10">
                  <c:v>1080</c:v>
                </c:pt>
                <c:pt idx="11">
                  <c:v>1050</c:v>
                </c:pt>
                <c:pt idx="12">
                  <c:v>1040</c:v>
                </c:pt>
                <c:pt idx="13">
                  <c:v>1030</c:v>
                </c:pt>
                <c:pt idx="14">
                  <c:v>1030</c:v>
                </c:pt>
                <c:pt idx="15">
                  <c:v>1020</c:v>
                </c:pt>
                <c:pt idx="16">
                  <c:v>1010</c:v>
                </c:pt>
                <c:pt idx="17">
                  <c:v>997</c:v>
                </c:pt>
                <c:pt idx="18">
                  <c:v>991</c:v>
                </c:pt>
                <c:pt idx="19">
                  <c:v>984</c:v>
                </c:pt>
                <c:pt idx="20">
                  <c:v>972</c:v>
                </c:pt>
                <c:pt idx="21">
                  <c:v>965</c:v>
                </c:pt>
                <c:pt idx="22">
                  <c:v>952</c:v>
                </c:pt>
                <c:pt idx="23">
                  <c:v>946</c:v>
                </c:pt>
                <c:pt idx="24">
                  <c:v>940</c:v>
                </c:pt>
                <c:pt idx="25">
                  <c:v>940</c:v>
                </c:pt>
                <c:pt idx="26">
                  <c:v>940</c:v>
                </c:pt>
                <c:pt idx="27">
                  <c:v>927</c:v>
                </c:pt>
                <c:pt idx="28">
                  <c:v>908</c:v>
                </c:pt>
                <c:pt idx="29">
                  <c:v>896</c:v>
                </c:pt>
                <c:pt idx="30">
                  <c:v>853</c:v>
                </c:pt>
                <c:pt idx="31">
                  <c:v>842</c:v>
                </c:pt>
                <c:pt idx="32">
                  <c:v>804</c:v>
                </c:pt>
                <c:pt idx="33">
                  <c:v>752</c:v>
                </c:pt>
                <c:pt idx="34">
                  <c:v>714</c:v>
                </c:pt>
                <c:pt idx="35">
                  <c:v>685</c:v>
                </c:pt>
                <c:pt idx="36">
                  <c:v>587</c:v>
                </c:pt>
                <c:pt idx="37">
                  <c:v>571</c:v>
                </c:pt>
                <c:pt idx="38">
                  <c:v>556</c:v>
                </c:pt>
                <c:pt idx="39">
                  <c:v>511</c:v>
                </c:pt>
                <c:pt idx="40">
                  <c:v>486</c:v>
                </c:pt>
                <c:pt idx="41">
                  <c:v>477</c:v>
                </c:pt>
                <c:pt idx="42">
                  <c:v>433</c:v>
                </c:pt>
                <c:pt idx="43">
                  <c:v>451</c:v>
                </c:pt>
                <c:pt idx="44">
                  <c:v>427</c:v>
                </c:pt>
                <c:pt idx="45">
                  <c:v>383</c:v>
                </c:pt>
                <c:pt idx="46">
                  <c:v>336</c:v>
                </c:pt>
                <c:pt idx="47">
                  <c:v>296</c:v>
                </c:pt>
                <c:pt idx="48">
                  <c:v>271</c:v>
                </c:pt>
                <c:pt idx="49">
                  <c:v>247</c:v>
                </c:pt>
                <c:pt idx="50">
                  <c:v>207</c:v>
                </c:pt>
                <c:pt idx="51">
                  <c:v>197</c:v>
                </c:pt>
                <c:pt idx="52">
                  <c:v>190</c:v>
                </c:pt>
                <c:pt idx="53">
                  <c:v>183</c:v>
                </c:pt>
                <c:pt idx="54">
                  <c:v>176</c:v>
                </c:pt>
                <c:pt idx="55">
                  <c:v>169</c:v>
                </c:pt>
                <c:pt idx="56">
                  <c:v>162</c:v>
                </c:pt>
                <c:pt idx="57">
                  <c:v>155</c:v>
                </c:pt>
                <c:pt idx="58">
                  <c:v>148</c:v>
                </c:pt>
                <c:pt idx="59">
                  <c:v>141</c:v>
                </c:pt>
                <c:pt idx="60">
                  <c:v>150</c:v>
                </c:pt>
                <c:pt idx="61">
                  <c:v>158</c:v>
                </c:pt>
                <c:pt idx="62">
                  <c:v>167</c:v>
                </c:pt>
                <c:pt idx="63">
                  <c:v>175</c:v>
                </c:pt>
                <c:pt idx="64">
                  <c:v>184</c:v>
                </c:pt>
                <c:pt idx="65">
                  <c:v>192</c:v>
                </c:pt>
                <c:pt idx="66">
                  <c:v>201</c:v>
                </c:pt>
                <c:pt idx="67">
                  <c:v>209</c:v>
                </c:pt>
                <c:pt idx="68">
                  <c:v>210</c:v>
                </c:pt>
                <c:pt idx="69">
                  <c:v>211</c:v>
                </c:pt>
                <c:pt idx="70">
                  <c:v>211</c:v>
                </c:pt>
                <c:pt idx="71">
                  <c:v>212</c:v>
                </c:pt>
                <c:pt idx="72">
                  <c:v>213</c:v>
                </c:pt>
                <c:pt idx="73">
                  <c:v>214</c:v>
                </c:pt>
                <c:pt idx="74">
                  <c:v>215</c:v>
                </c:pt>
                <c:pt idx="75">
                  <c:v>216</c:v>
                </c:pt>
                <c:pt idx="76">
                  <c:v>216</c:v>
                </c:pt>
                <c:pt idx="77">
                  <c:v>217</c:v>
                </c:pt>
                <c:pt idx="78">
                  <c:v>218</c:v>
                </c:pt>
                <c:pt idx="79">
                  <c:v>216</c:v>
                </c:pt>
                <c:pt idx="80">
                  <c:v>214</c:v>
                </c:pt>
                <c:pt idx="81">
                  <c:v>212</c:v>
                </c:pt>
                <c:pt idx="82">
                  <c:v>210</c:v>
                </c:pt>
                <c:pt idx="83">
                  <c:v>207</c:v>
                </c:pt>
                <c:pt idx="84">
                  <c:v>205</c:v>
                </c:pt>
                <c:pt idx="85">
                  <c:v>203</c:v>
                </c:pt>
                <c:pt idx="86">
                  <c:v>201</c:v>
                </c:pt>
                <c:pt idx="87">
                  <c:v>199</c:v>
                </c:pt>
                <c:pt idx="88">
                  <c:v>196</c:v>
                </c:pt>
                <c:pt idx="89">
                  <c:v>193</c:v>
                </c:pt>
                <c:pt idx="90">
                  <c:v>191</c:v>
                </c:pt>
                <c:pt idx="91">
                  <c:v>188</c:v>
                </c:pt>
                <c:pt idx="92">
                  <c:v>185</c:v>
                </c:pt>
                <c:pt idx="93">
                  <c:v>182</c:v>
                </c:pt>
                <c:pt idx="94">
                  <c:v>179</c:v>
                </c:pt>
                <c:pt idx="95">
                  <c:v>176</c:v>
                </c:pt>
                <c:pt idx="96">
                  <c:v>174</c:v>
                </c:pt>
                <c:pt idx="97">
                  <c:v>171</c:v>
                </c:pt>
                <c:pt idx="98">
                  <c:v>168</c:v>
                </c:pt>
                <c:pt idx="99">
                  <c:v>165</c:v>
                </c:pt>
                <c:pt idx="100">
                  <c:v>164</c:v>
                </c:pt>
                <c:pt idx="101">
                  <c:v>163</c:v>
                </c:pt>
                <c:pt idx="102">
                  <c:v>162</c:v>
                </c:pt>
                <c:pt idx="103">
                  <c:v>161</c:v>
                </c:pt>
                <c:pt idx="104">
                  <c:v>160</c:v>
                </c:pt>
                <c:pt idx="105">
                  <c:v>158</c:v>
                </c:pt>
                <c:pt idx="106">
                  <c:v>157</c:v>
                </c:pt>
                <c:pt idx="107">
                  <c:v>155</c:v>
                </c:pt>
                <c:pt idx="108">
                  <c:v>156</c:v>
                </c:pt>
                <c:pt idx="109">
                  <c:v>154</c:v>
                </c:pt>
                <c:pt idx="110">
                  <c:v>152</c:v>
                </c:pt>
                <c:pt idx="111">
                  <c:v>149</c:v>
                </c:pt>
                <c:pt idx="112">
                  <c:v>147</c:v>
                </c:pt>
                <c:pt idx="113">
                  <c:v>145</c:v>
                </c:pt>
                <c:pt idx="114">
                  <c:v>142</c:v>
                </c:pt>
                <c:pt idx="115">
                  <c:v>140</c:v>
                </c:pt>
                <c:pt idx="116">
                  <c:v>137</c:v>
                </c:pt>
                <c:pt idx="117">
                  <c:v>135</c:v>
                </c:pt>
                <c:pt idx="118">
                  <c:v>133</c:v>
                </c:pt>
                <c:pt idx="119">
                  <c:v>130</c:v>
                </c:pt>
                <c:pt idx="120">
                  <c:v>128</c:v>
                </c:pt>
                <c:pt idx="121">
                  <c:v>126</c:v>
                </c:pt>
                <c:pt idx="122">
                  <c:v>123</c:v>
                </c:pt>
                <c:pt idx="123">
                  <c:v>121</c:v>
                </c:pt>
                <c:pt idx="124">
                  <c:v>119</c:v>
                </c:pt>
                <c:pt idx="125">
                  <c:v>117</c:v>
                </c:pt>
                <c:pt idx="126">
                  <c:v>114</c:v>
                </c:pt>
                <c:pt idx="127">
                  <c:v>112</c:v>
                </c:pt>
                <c:pt idx="128">
                  <c:v>110</c:v>
                </c:pt>
                <c:pt idx="129">
                  <c:v>107</c:v>
                </c:pt>
                <c:pt idx="130">
                  <c:v>105</c:v>
                </c:pt>
                <c:pt idx="131">
                  <c:v>104</c:v>
                </c:pt>
                <c:pt idx="132">
                  <c:v>103</c:v>
                </c:pt>
                <c:pt idx="133">
                  <c:v>103</c:v>
                </c:pt>
                <c:pt idx="134">
                  <c:v>102</c:v>
                </c:pt>
                <c:pt idx="135">
                  <c:v>101</c:v>
                </c:pt>
                <c:pt idx="136">
                  <c:v>100</c:v>
                </c:pt>
                <c:pt idx="137">
                  <c:v>99.3</c:v>
                </c:pt>
                <c:pt idx="138">
                  <c:v>98.5</c:v>
                </c:pt>
                <c:pt idx="139">
                  <c:v>97.6</c:v>
                </c:pt>
                <c:pt idx="140">
                  <c:v>96.8</c:v>
                </c:pt>
                <c:pt idx="141">
                  <c:v>96</c:v>
                </c:pt>
                <c:pt idx="142">
                  <c:v>97.9</c:v>
                </c:pt>
                <c:pt idx="143">
                  <c:v>99.8</c:v>
                </c:pt>
                <c:pt idx="144">
                  <c:v>102</c:v>
                </c:pt>
                <c:pt idx="145">
                  <c:v>104</c:v>
                </c:pt>
                <c:pt idx="146">
                  <c:v>105</c:v>
                </c:pt>
                <c:pt idx="147">
                  <c:v>107</c:v>
                </c:pt>
                <c:pt idx="148">
                  <c:v>109</c:v>
                </c:pt>
                <c:pt idx="149">
                  <c:v>111</c:v>
                </c:pt>
                <c:pt idx="150">
                  <c:v>111</c:v>
                </c:pt>
                <c:pt idx="151">
                  <c:v>112</c:v>
                </c:pt>
                <c:pt idx="152">
                  <c:v>112</c:v>
                </c:pt>
                <c:pt idx="153">
                  <c:v>113</c:v>
                </c:pt>
                <c:pt idx="154">
                  <c:v>113</c:v>
                </c:pt>
                <c:pt idx="155">
                  <c:v>113</c:v>
                </c:pt>
                <c:pt idx="156">
                  <c:v>114</c:v>
                </c:pt>
                <c:pt idx="157">
                  <c:v>114</c:v>
                </c:pt>
                <c:pt idx="158">
                  <c:v>115</c:v>
                </c:pt>
                <c:pt idx="159">
                  <c:v>115</c:v>
                </c:pt>
                <c:pt idx="160">
                  <c:v>115</c:v>
                </c:pt>
                <c:pt idx="161">
                  <c:v>116</c:v>
                </c:pt>
                <c:pt idx="162">
                  <c:v>116</c:v>
                </c:pt>
                <c:pt idx="163">
                  <c:v>117</c:v>
                </c:pt>
                <c:pt idx="164">
                  <c:v>117</c:v>
                </c:pt>
                <c:pt idx="165">
                  <c:v>117</c:v>
                </c:pt>
                <c:pt idx="166">
                  <c:v>118</c:v>
                </c:pt>
                <c:pt idx="167">
                  <c:v>118</c:v>
                </c:pt>
                <c:pt idx="168">
                  <c:v>119</c:v>
                </c:pt>
                <c:pt idx="169">
                  <c:v>119</c:v>
                </c:pt>
                <c:pt idx="170">
                  <c:v>120</c:v>
                </c:pt>
                <c:pt idx="171">
                  <c:v>121</c:v>
                </c:pt>
                <c:pt idx="172">
                  <c:v>122</c:v>
                </c:pt>
                <c:pt idx="173">
                  <c:v>123</c:v>
                </c:pt>
                <c:pt idx="174">
                  <c:v>124</c:v>
                </c:pt>
                <c:pt idx="175">
                  <c:v>125</c:v>
                </c:pt>
                <c:pt idx="176">
                  <c:v>126</c:v>
                </c:pt>
                <c:pt idx="177">
                  <c:v>127</c:v>
                </c:pt>
                <c:pt idx="178">
                  <c:v>128</c:v>
                </c:pt>
                <c:pt idx="179">
                  <c:v>129</c:v>
                </c:pt>
                <c:pt idx="180">
                  <c:v>131</c:v>
                </c:pt>
                <c:pt idx="181">
                  <c:v>141</c:v>
                </c:pt>
                <c:pt idx="182">
                  <c:v>147</c:v>
                </c:pt>
                <c:pt idx="183">
                  <c:v>153</c:v>
                </c:pt>
                <c:pt idx="184">
                  <c:v>159</c:v>
                </c:pt>
                <c:pt idx="185">
                  <c:v>165</c:v>
                </c:pt>
                <c:pt idx="186">
                  <c:v>172</c:v>
                </c:pt>
                <c:pt idx="187">
                  <c:v>178</c:v>
                </c:pt>
                <c:pt idx="188">
                  <c:v>184</c:v>
                </c:pt>
                <c:pt idx="189">
                  <c:v>190</c:v>
                </c:pt>
                <c:pt idx="190">
                  <c:v>196</c:v>
                </c:pt>
                <c:pt idx="191">
                  <c:v>202</c:v>
                </c:pt>
                <c:pt idx="192">
                  <c:v>212</c:v>
                </c:pt>
                <c:pt idx="193">
                  <c:v>222</c:v>
                </c:pt>
                <c:pt idx="194">
                  <c:v>233</c:v>
                </c:pt>
                <c:pt idx="195">
                  <c:v>243</c:v>
                </c:pt>
                <c:pt idx="196">
                  <c:v>253</c:v>
                </c:pt>
                <c:pt idx="197">
                  <c:v>263</c:v>
                </c:pt>
                <c:pt idx="198">
                  <c:v>273</c:v>
                </c:pt>
                <c:pt idx="199">
                  <c:v>286</c:v>
                </c:pt>
                <c:pt idx="200">
                  <c:v>294</c:v>
                </c:pt>
                <c:pt idx="201">
                  <c:v>304</c:v>
                </c:pt>
                <c:pt idx="202">
                  <c:v>327</c:v>
                </c:pt>
                <c:pt idx="203">
                  <c:v>342</c:v>
                </c:pt>
                <c:pt idx="204">
                  <c:v>414</c:v>
                </c:pt>
                <c:pt idx="205">
                  <c:v>502</c:v>
                </c:pt>
                <c:pt idx="206">
                  <c:v>595</c:v>
                </c:pt>
                <c:pt idx="207">
                  <c:v>718</c:v>
                </c:pt>
                <c:pt idx="208">
                  <c:v>1140</c:v>
                </c:pt>
                <c:pt idx="209">
                  <c:v>1670</c:v>
                </c:pt>
                <c:pt idx="210">
                  <c:v>1230</c:v>
                </c:pt>
                <c:pt idx="211">
                  <c:v>1370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6060-439D-B84A-354A12623C71}"/>
            </c:ext>
          </c:extLst>
        </c:ser>
        <c:ser>
          <c:idx val="13"/>
          <c:order val="13"/>
          <c:tx>
            <c:strRef>
              <c:f>'спад по градациям Мостовой'!$AM$1</c:f>
              <c:strCache>
                <c:ptCount val="1"/>
                <c:pt idx="0">
                  <c:v>1976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Мостовой'!$AM$2:$AM$213</c:f>
              <c:numCache>
                <c:formatCode>General</c:formatCode>
                <c:ptCount val="212"/>
                <c:pt idx="0">
                  <c:v>1130</c:v>
                </c:pt>
                <c:pt idx="1">
                  <c:v>1200</c:v>
                </c:pt>
                <c:pt idx="2">
                  <c:v>1190</c:v>
                </c:pt>
                <c:pt idx="3">
                  <c:v>1190</c:v>
                </c:pt>
                <c:pt idx="4">
                  <c:v>1190</c:v>
                </c:pt>
                <c:pt idx="5">
                  <c:v>1140</c:v>
                </c:pt>
                <c:pt idx="6">
                  <c:v>1120</c:v>
                </c:pt>
                <c:pt idx="7">
                  <c:v>1120</c:v>
                </c:pt>
                <c:pt idx="8">
                  <c:v>1080</c:v>
                </c:pt>
                <c:pt idx="9">
                  <c:v>1060</c:v>
                </c:pt>
                <c:pt idx="10">
                  <c:v>1060</c:v>
                </c:pt>
                <c:pt idx="11">
                  <c:v>1000</c:v>
                </c:pt>
                <c:pt idx="12">
                  <c:v>984</c:v>
                </c:pt>
                <c:pt idx="13">
                  <c:v>968</c:v>
                </c:pt>
                <c:pt idx="14">
                  <c:v>952</c:v>
                </c:pt>
                <c:pt idx="15">
                  <c:v>928</c:v>
                </c:pt>
                <c:pt idx="16">
                  <c:v>920</c:v>
                </c:pt>
                <c:pt idx="17">
                  <c:v>907</c:v>
                </c:pt>
                <c:pt idx="18">
                  <c:v>901</c:v>
                </c:pt>
                <c:pt idx="19">
                  <c:v>895</c:v>
                </c:pt>
                <c:pt idx="20">
                  <c:v>882</c:v>
                </c:pt>
                <c:pt idx="21">
                  <c:v>844</c:v>
                </c:pt>
                <c:pt idx="22">
                  <c:v>807</c:v>
                </c:pt>
                <c:pt idx="23">
                  <c:v>771</c:v>
                </c:pt>
                <c:pt idx="24">
                  <c:v>755</c:v>
                </c:pt>
                <c:pt idx="25">
                  <c:v>730</c:v>
                </c:pt>
                <c:pt idx="26">
                  <c:v>726</c:v>
                </c:pt>
                <c:pt idx="27">
                  <c:v>721</c:v>
                </c:pt>
                <c:pt idx="28">
                  <c:v>716</c:v>
                </c:pt>
                <c:pt idx="29">
                  <c:v>684</c:v>
                </c:pt>
                <c:pt idx="30">
                  <c:v>653</c:v>
                </c:pt>
                <c:pt idx="31">
                  <c:v>621</c:v>
                </c:pt>
                <c:pt idx="32">
                  <c:v>589</c:v>
                </c:pt>
                <c:pt idx="33">
                  <c:v>558</c:v>
                </c:pt>
                <c:pt idx="34">
                  <c:v>526</c:v>
                </c:pt>
                <c:pt idx="35">
                  <c:v>494</c:v>
                </c:pt>
                <c:pt idx="36">
                  <c:v>462</c:v>
                </c:pt>
                <c:pt idx="37">
                  <c:v>431</c:v>
                </c:pt>
                <c:pt idx="38">
                  <c:v>399</c:v>
                </c:pt>
                <c:pt idx="39">
                  <c:v>367</c:v>
                </c:pt>
                <c:pt idx="40">
                  <c:v>336</c:v>
                </c:pt>
                <c:pt idx="41">
                  <c:v>304</c:v>
                </c:pt>
                <c:pt idx="42">
                  <c:v>272</c:v>
                </c:pt>
                <c:pt idx="43">
                  <c:v>241</c:v>
                </c:pt>
                <c:pt idx="44">
                  <c:v>209</c:v>
                </c:pt>
                <c:pt idx="45">
                  <c:v>204</c:v>
                </c:pt>
                <c:pt idx="46">
                  <c:v>199</c:v>
                </c:pt>
                <c:pt idx="47">
                  <c:v>193</c:v>
                </c:pt>
                <c:pt idx="48">
                  <c:v>188</c:v>
                </c:pt>
                <c:pt idx="49">
                  <c:v>183</c:v>
                </c:pt>
                <c:pt idx="50">
                  <c:v>188</c:v>
                </c:pt>
                <c:pt idx="51">
                  <c:v>192</c:v>
                </c:pt>
                <c:pt idx="52">
                  <c:v>197</c:v>
                </c:pt>
                <c:pt idx="53">
                  <c:v>202</c:v>
                </c:pt>
                <c:pt idx="54">
                  <c:v>207</c:v>
                </c:pt>
                <c:pt idx="55">
                  <c:v>211</c:v>
                </c:pt>
                <c:pt idx="56">
                  <c:v>216</c:v>
                </c:pt>
                <c:pt idx="57">
                  <c:v>221</c:v>
                </c:pt>
                <c:pt idx="58">
                  <c:v>226</c:v>
                </c:pt>
                <c:pt idx="59">
                  <c:v>230</c:v>
                </c:pt>
                <c:pt idx="60">
                  <c:v>235</c:v>
                </c:pt>
                <c:pt idx="61">
                  <c:v>230</c:v>
                </c:pt>
                <c:pt idx="62">
                  <c:v>226</c:v>
                </c:pt>
                <c:pt idx="63">
                  <c:v>221</c:v>
                </c:pt>
                <c:pt idx="64">
                  <c:v>217</c:v>
                </c:pt>
                <c:pt idx="65">
                  <c:v>212</c:v>
                </c:pt>
                <c:pt idx="66">
                  <c:v>208</c:v>
                </c:pt>
                <c:pt idx="67">
                  <c:v>203</c:v>
                </c:pt>
                <c:pt idx="68">
                  <c:v>199</c:v>
                </c:pt>
                <c:pt idx="69">
                  <c:v>194</c:v>
                </c:pt>
                <c:pt idx="70">
                  <c:v>190</c:v>
                </c:pt>
                <c:pt idx="71">
                  <c:v>185</c:v>
                </c:pt>
                <c:pt idx="72">
                  <c:v>180</c:v>
                </c:pt>
                <c:pt idx="73">
                  <c:v>175</c:v>
                </c:pt>
                <c:pt idx="74">
                  <c:v>170</c:v>
                </c:pt>
                <c:pt idx="75">
                  <c:v>165</c:v>
                </c:pt>
                <c:pt idx="76">
                  <c:v>160</c:v>
                </c:pt>
                <c:pt idx="77">
                  <c:v>155</c:v>
                </c:pt>
                <c:pt idx="78">
                  <c:v>150</c:v>
                </c:pt>
                <c:pt idx="79">
                  <c:v>145</c:v>
                </c:pt>
                <c:pt idx="80">
                  <c:v>140</c:v>
                </c:pt>
                <c:pt idx="81">
                  <c:v>137</c:v>
                </c:pt>
                <c:pt idx="82">
                  <c:v>135</c:v>
                </c:pt>
                <c:pt idx="83">
                  <c:v>132</c:v>
                </c:pt>
                <c:pt idx="84">
                  <c:v>130</c:v>
                </c:pt>
                <c:pt idx="85">
                  <c:v>127</c:v>
                </c:pt>
                <c:pt idx="86">
                  <c:v>124</c:v>
                </c:pt>
                <c:pt idx="87">
                  <c:v>122</c:v>
                </c:pt>
                <c:pt idx="88">
                  <c:v>119</c:v>
                </c:pt>
                <c:pt idx="89">
                  <c:v>117</c:v>
                </c:pt>
                <c:pt idx="90">
                  <c:v>114</c:v>
                </c:pt>
                <c:pt idx="91">
                  <c:v>114</c:v>
                </c:pt>
                <c:pt idx="92">
                  <c:v>113</c:v>
                </c:pt>
                <c:pt idx="93">
                  <c:v>113</c:v>
                </c:pt>
                <c:pt idx="94">
                  <c:v>113</c:v>
                </c:pt>
                <c:pt idx="95">
                  <c:v>113</c:v>
                </c:pt>
                <c:pt idx="96">
                  <c:v>113</c:v>
                </c:pt>
                <c:pt idx="97">
                  <c:v>113</c:v>
                </c:pt>
                <c:pt idx="98">
                  <c:v>112</c:v>
                </c:pt>
                <c:pt idx="99">
                  <c:v>112</c:v>
                </c:pt>
                <c:pt idx="100">
                  <c:v>112</c:v>
                </c:pt>
                <c:pt idx="101">
                  <c:v>110</c:v>
                </c:pt>
                <c:pt idx="102">
                  <c:v>108</c:v>
                </c:pt>
                <c:pt idx="103">
                  <c:v>106</c:v>
                </c:pt>
                <c:pt idx="104">
                  <c:v>103</c:v>
                </c:pt>
                <c:pt idx="105">
                  <c:v>101</c:v>
                </c:pt>
                <c:pt idx="106">
                  <c:v>99.1</c:v>
                </c:pt>
                <c:pt idx="107">
                  <c:v>96.9</c:v>
                </c:pt>
                <c:pt idx="108">
                  <c:v>94.8</c:v>
                </c:pt>
                <c:pt idx="109">
                  <c:v>92.6</c:v>
                </c:pt>
                <c:pt idx="110">
                  <c:v>91.4</c:v>
                </c:pt>
                <c:pt idx="111">
                  <c:v>90.2</c:v>
                </c:pt>
                <c:pt idx="112">
                  <c:v>89</c:v>
                </c:pt>
                <c:pt idx="113">
                  <c:v>87.8</c:v>
                </c:pt>
                <c:pt idx="114">
                  <c:v>86.6</c:v>
                </c:pt>
                <c:pt idx="115">
                  <c:v>85.4</c:v>
                </c:pt>
                <c:pt idx="116">
                  <c:v>84.3</c:v>
                </c:pt>
                <c:pt idx="117">
                  <c:v>83.1</c:v>
                </c:pt>
                <c:pt idx="118">
                  <c:v>81.900000000000006</c:v>
                </c:pt>
                <c:pt idx="119">
                  <c:v>80.7</c:v>
                </c:pt>
                <c:pt idx="120">
                  <c:v>80.7</c:v>
                </c:pt>
                <c:pt idx="121">
                  <c:v>78.3</c:v>
                </c:pt>
                <c:pt idx="122">
                  <c:v>78</c:v>
                </c:pt>
                <c:pt idx="123">
                  <c:v>77.3</c:v>
                </c:pt>
                <c:pt idx="124">
                  <c:v>77.3</c:v>
                </c:pt>
                <c:pt idx="125">
                  <c:v>77</c:v>
                </c:pt>
                <c:pt idx="126">
                  <c:v>76.7</c:v>
                </c:pt>
                <c:pt idx="127">
                  <c:v>76.400000000000006</c:v>
                </c:pt>
                <c:pt idx="128">
                  <c:v>76.099999999999994</c:v>
                </c:pt>
                <c:pt idx="129">
                  <c:v>75.7</c:v>
                </c:pt>
                <c:pt idx="130">
                  <c:v>75.400000000000006</c:v>
                </c:pt>
                <c:pt idx="131">
                  <c:v>75.099999999999994</c:v>
                </c:pt>
                <c:pt idx="132">
                  <c:v>74.8</c:v>
                </c:pt>
                <c:pt idx="133">
                  <c:v>74.5</c:v>
                </c:pt>
                <c:pt idx="134">
                  <c:v>74.3</c:v>
                </c:pt>
                <c:pt idx="135">
                  <c:v>74</c:v>
                </c:pt>
                <c:pt idx="136">
                  <c:v>73.7</c:v>
                </c:pt>
                <c:pt idx="137">
                  <c:v>73.400000000000006</c:v>
                </c:pt>
                <c:pt idx="138">
                  <c:v>73.099999999999994</c:v>
                </c:pt>
                <c:pt idx="139">
                  <c:v>72.8</c:v>
                </c:pt>
                <c:pt idx="140">
                  <c:v>72.599999999999994</c:v>
                </c:pt>
                <c:pt idx="141">
                  <c:v>72.3</c:v>
                </c:pt>
                <c:pt idx="142">
                  <c:v>72</c:v>
                </c:pt>
                <c:pt idx="143">
                  <c:v>71.7</c:v>
                </c:pt>
                <c:pt idx="144">
                  <c:v>71.400000000000006</c:v>
                </c:pt>
                <c:pt idx="145">
                  <c:v>71.099999999999994</c:v>
                </c:pt>
                <c:pt idx="146">
                  <c:v>70.7</c:v>
                </c:pt>
                <c:pt idx="147">
                  <c:v>70.400000000000006</c:v>
                </c:pt>
                <c:pt idx="148">
                  <c:v>70.099999999999994</c:v>
                </c:pt>
                <c:pt idx="149">
                  <c:v>69.8</c:v>
                </c:pt>
                <c:pt idx="150">
                  <c:v>69.599999999999994</c:v>
                </c:pt>
                <c:pt idx="151">
                  <c:v>69.400000000000006</c:v>
                </c:pt>
                <c:pt idx="152">
                  <c:v>69.2</c:v>
                </c:pt>
                <c:pt idx="153">
                  <c:v>69</c:v>
                </c:pt>
                <c:pt idx="154">
                  <c:v>68.8</c:v>
                </c:pt>
                <c:pt idx="155">
                  <c:v>68.599999999999994</c:v>
                </c:pt>
                <c:pt idx="156">
                  <c:v>68.400000000000006</c:v>
                </c:pt>
                <c:pt idx="157">
                  <c:v>68.2</c:v>
                </c:pt>
                <c:pt idx="158">
                  <c:v>68</c:v>
                </c:pt>
                <c:pt idx="159">
                  <c:v>67.8</c:v>
                </c:pt>
                <c:pt idx="160">
                  <c:v>69</c:v>
                </c:pt>
                <c:pt idx="161">
                  <c:v>70.099999999999994</c:v>
                </c:pt>
                <c:pt idx="162">
                  <c:v>70.2</c:v>
                </c:pt>
                <c:pt idx="163">
                  <c:v>72.400000000000006</c:v>
                </c:pt>
                <c:pt idx="164">
                  <c:v>73.599999999999994</c:v>
                </c:pt>
                <c:pt idx="165">
                  <c:v>74.7</c:v>
                </c:pt>
                <c:pt idx="166">
                  <c:v>75.8</c:v>
                </c:pt>
                <c:pt idx="167">
                  <c:v>77</c:v>
                </c:pt>
                <c:pt idx="168">
                  <c:v>79.400000000000006</c:v>
                </c:pt>
                <c:pt idx="169">
                  <c:v>79.7</c:v>
                </c:pt>
                <c:pt idx="170">
                  <c:v>81.099999999999994</c:v>
                </c:pt>
                <c:pt idx="171">
                  <c:v>82.4</c:v>
                </c:pt>
                <c:pt idx="172">
                  <c:v>83.8</c:v>
                </c:pt>
                <c:pt idx="173">
                  <c:v>85.1</c:v>
                </c:pt>
                <c:pt idx="174">
                  <c:v>86.5</c:v>
                </c:pt>
                <c:pt idx="175">
                  <c:v>87.8</c:v>
                </c:pt>
                <c:pt idx="176">
                  <c:v>89.2</c:v>
                </c:pt>
                <c:pt idx="177">
                  <c:v>90.5</c:v>
                </c:pt>
                <c:pt idx="178">
                  <c:v>91.9</c:v>
                </c:pt>
                <c:pt idx="179">
                  <c:v>93.2</c:v>
                </c:pt>
                <c:pt idx="180">
                  <c:v>94.6</c:v>
                </c:pt>
                <c:pt idx="181">
                  <c:v>97.6</c:v>
                </c:pt>
                <c:pt idx="182">
                  <c:v>101</c:v>
                </c:pt>
                <c:pt idx="183">
                  <c:v>104</c:v>
                </c:pt>
                <c:pt idx="184">
                  <c:v>107</c:v>
                </c:pt>
                <c:pt idx="185">
                  <c:v>110</c:v>
                </c:pt>
                <c:pt idx="186">
                  <c:v>113</c:v>
                </c:pt>
                <c:pt idx="187">
                  <c:v>116</c:v>
                </c:pt>
                <c:pt idx="188">
                  <c:v>119</c:v>
                </c:pt>
                <c:pt idx="189">
                  <c:v>122</c:v>
                </c:pt>
                <c:pt idx="190">
                  <c:v>125</c:v>
                </c:pt>
                <c:pt idx="191">
                  <c:v>128</c:v>
                </c:pt>
                <c:pt idx="192">
                  <c:v>156</c:v>
                </c:pt>
                <c:pt idx="193">
                  <c:v>184</c:v>
                </c:pt>
                <c:pt idx="194">
                  <c:v>213</c:v>
                </c:pt>
                <c:pt idx="195">
                  <c:v>241</c:v>
                </c:pt>
                <c:pt idx="196">
                  <c:v>269</c:v>
                </c:pt>
                <c:pt idx="197">
                  <c:v>298</c:v>
                </c:pt>
                <c:pt idx="198">
                  <c:v>326</c:v>
                </c:pt>
                <c:pt idx="199">
                  <c:v>354</c:v>
                </c:pt>
                <c:pt idx="200">
                  <c:v>419</c:v>
                </c:pt>
                <c:pt idx="201">
                  <c:v>481</c:v>
                </c:pt>
                <c:pt idx="202">
                  <c:v>588</c:v>
                </c:pt>
                <c:pt idx="203">
                  <c:v>710</c:v>
                </c:pt>
                <c:pt idx="204">
                  <c:v>933</c:v>
                </c:pt>
                <c:pt idx="205">
                  <c:v>1440</c:v>
                </c:pt>
                <c:pt idx="206">
                  <c:v>1800</c:v>
                </c:pt>
                <c:pt idx="207">
                  <c:v>1730</c:v>
                </c:pt>
                <c:pt idx="208">
                  <c:v>1680</c:v>
                </c:pt>
                <c:pt idx="209">
                  <c:v>1630</c:v>
                </c:pt>
                <c:pt idx="210">
                  <c:v>1580</c:v>
                </c:pt>
                <c:pt idx="211">
                  <c:v>1600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6060-439D-B84A-354A12623C71}"/>
            </c:ext>
          </c:extLst>
        </c:ser>
        <c:ser>
          <c:idx val="14"/>
          <c:order val="14"/>
          <c:tx>
            <c:strRef>
              <c:f>'спад по градациям Мостовой'!$AN$1</c:f>
              <c:strCache>
                <c:ptCount val="1"/>
                <c:pt idx="0">
                  <c:v>2001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Мостовой'!$AN$2:$AN$213</c:f>
              <c:numCache>
                <c:formatCode>General</c:formatCode>
                <c:ptCount val="212"/>
                <c:pt idx="0">
                  <c:v>1090</c:v>
                </c:pt>
                <c:pt idx="1">
                  <c:v>1060</c:v>
                </c:pt>
                <c:pt idx="2">
                  <c:v>1040</c:v>
                </c:pt>
                <c:pt idx="3">
                  <c:v>1030</c:v>
                </c:pt>
                <c:pt idx="4">
                  <c:v>1010</c:v>
                </c:pt>
                <c:pt idx="5">
                  <c:v>981</c:v>
                </c:pt>
                <c:pt idx="6">
                  <c:v>972</c:v>
                </c:pt>
                <c:pt idx="7">
                  <c:v>955</c:v>
                </c:pt>
                <c:pt idx="8">
                  <c:v>947</c:v>
                </c:pt>
                <c:pt idx="9">
                  <c:v>939</c:v>
                </c:pt>
                <c:pt idx="10">
                  <c:v>923</c:v>
                </c:pt>
                <c:pt idx="11">
                  <c:v>915</c:v>
                </c:pt>
                <c:pt idx="12">
                  <c:v>899</c:v>
                </c:pt>
                <c:pt idx="13">
                  <c:v>891</c:v>
                </c:pt>
                <c:pt idx="14">
                  <c:v>875</c:v>
                </c:pt>
                <c:pt idx="15">
                  <c:v>868</c:v>
                </c:pt>
                <c:pt idx="16">
                  <c:v>854</c:v>
                </c:pt>
                <c:pt idx="17">
                  <c:v>854</c:v>
                </c:pt>
                <c:pt idx="18">
                  <c:v>840</c:v>
                </c:pt>
                <c:pt idx="19">
                  <c:v>819</c:v>
                </c:pt>
                <c:pt idx="20">
                  <c:v>812</c:v>
                </c:pt>
                <c:pt idx="21">
                  <c:v>791</c:v>
                </c:pt>
                <c:pt idx="22">
                  <c:v>791</c:v>
                </c:pt>
                <c:pt idx="23">
                  <c:v>785</c:v>
                </c:pt>
                <c:pt idx="24">
                  <c:v>771</c:v>
                </c:pt>
                <c:pt idx="25">
                  <c:v>764</c:v>
                </c:pt>
                <c:pt idx="26">
                  <c:v>751</c:v>
                </c:pt>
                <c:pt idx="27">
                  <c:v>737</c:v>
                </c:pt>
                <c:pt idx="28">
                  <c:v>725</c:v>
                </c:pt>
                <c:pt idx="29">
                  <c:v>719</c:v>
                </c:pt>
                <c:pt idx="30">
                  <c:v>701</c:v>
                </c:pt>
                <c:pt idx="31">
                  <c:v>668</c:v>
                </c:pt>
                <c:pt idx="32">
                  <c:v>649</c:v>
                </c:pt>
                <c:pt idx="33">
                  <c:v>622</c:v>
                </c:pt>
                <c:pt idx="34">
                  <c:v>581</c:v>
                </c:pt>
                <c:pt idx="35">
                  <c:v>536</c:v>
                </c:pt>
                <c:pt idx="36">
                  <c:v>500</c:v>
                </c:pt>
                <c:pt idx="37">
                  <c:v>455</c:v>
                </c:pt>
                <c:pt idx="38">
                  <c:v>421</c:v>
                </c:pt>
                <c:pt idx="39">
                  <c:v>392</c:v>
                </c:pt>
                <c:pt idx="40">
                  <c:v>378</c:v>
                </c:pt>
                <c:pt idx="41">
                  <c:v>368</c:v>
                </c:pt>
                <c:pt idx="42">
                  <c:v>352</c:v>
                </c:pt>
                <c:pt idx="43">
                  <c:v>348</c:v>
                </c:pt>
                <c:pt idx="44">
                  <c:v>345</c:v>
                </c:pt>
                <c:pt idx="45">
                  <c:v>341</c:v>
                </c:pt>
                <c:pt idx="46">
                  <c:v>337</c:v>
                </c:pt>
                <c:pt idx="47">
                  <c:v>334</c:v>
                </c:pt>
                <c:pt idx="48">
                  <c:v>330</c:v>
                </c:pt>
                <c:pt idx="49">
                  <c:v>326</c:v>
                </c:pt>
                <c:pt idx="50">
                  <c:v>323</c:v>
                </c:pt>
                <c:pt idx="51">
                  <c:v>319</c:v>
                </c:pt>
                <c:pt idx="52">
                  <c:v>315</c:v>
                </c:pt>
                <c:pt idx="53">
                  <c:v>312</c:v>
                </c:pt>
                <c:pt idx="54">
                  <c:v>308</c:v>
                </c:pt>
                <c:pt idx="55">
                  <c:v>304</c:v>
                </c:pt>
                <c:pt idx="56">
                  <c:v>301</c:v>
                </c:pt>
                <c:pt idx="57">
                  <c:v>297</c:v>
                </c:pt>
                <c:pt idx="58">
                  <c:v>293</c:v>
                </c:pt>
                <c:pt idx="59">
                  <c:v>290</c:v>
                </c:pt>
                <c:pt idx="60">
                  <c:v>286</c:v>
                </c:pt>
                <c:pt idx="61">
                  <c:v>284</c:v>
                </c:pt>
                <c:pt idx="62">
                  <c:v>282</c:v>
                </c:pt>
                <c:pt idx="63">
                  <c:v>280</c:v>
                </c:pt>
                <c:pt idx="64">
                  <c:v>278</c:v>
                </c:pt>
                <c:pt idx="65">
                  <c:v>276</c:v>
                </c:pt>
                <c:pt idx="66">
                  <c:v>274</c:v>
                </c:pt>
                <c:pt idx="67">
                  <c:v>267</c:v>
                </c:pt>
                <c:pt idx="68">
                  <c:v>260</c:v>
                </c:pt>
                <c:pt idx="69">
                  <c:v>252</c:v>
                </c:pt>
                <c:pt idx="70">
                  <c:v>245</c:v>
                </c:pt>
                <c:pt idx="71">
                  <c:v>238</c:v>
                </c:pt>
                <c:pt idx="72">
                  <c:v>231</c:v>
                </c:pt>
                <c:pt idx="73">
                  <c:v>223</c:v>
                </c:pt>
                <c:pt idx="74">
                  <c:v>216</c:v>
                </c:pt>
                <c:pt idx="75">
                  <c:v>209</c:v>
                </c:pt>
                <c:pt idx="76">
                  <c:v>202</c:v>
                </c:pt>
                <c:pt idx="77">
                  <c:v>195</c:v>
                </c:pt>
                <c:pt idx="78">
                  <c:v>187</c:v>
                </c:pt>
                <c:pt idx="79">
                  <c:v>180</c:v>
                </c:pt>
                <c:pt idx="80">
                  <c:v>173</c:v>
                </c:pt>
                <c:pt idx="81">
                  <c:v>172</c:v>
                </c:pt>
                <c:pt idx="82">
                  <c:v>170</c:v>
                </c:pt>
                <c:pt idx="83">
                  <c:v>169</c:v>
                </c:pt>
                <c:pt idx="84">
                  <c:v>168</c:v>
                </c:pt>
                <c:pt idx="85">
                  <c:v>167</c:v>
                </c:pt>
                <c:pt idx="86">
                  <c:v>165</c:v>
                </c:pt>
                <c:pt idx="87">
                  <c:v>164</c:v>
                </c:pt>
                <c:pt idx="88">
                  <c:v>163</c:v>
                </c:pt>
                <c:pt idx="89">
                  <c:v>161</c:v>
                </c:pt>
                <c:pt idx="90">
                  <c:v>160</c:v>
                </c:pt>
                <c:pt idx="91">
                  <c:v>159</c:v>
                </c:pt>
                <c:pt idx="92">
                  <c:v>158</c:v>
                </c:pt>
                <c:pt idx="93">
                  <c:v>156</c:v>
                </c:pt>
                <c:pt idx="94">
                  <c:v>155</c:v>
                </c:pt>
                <c:pt idx="95">
                  <c:v>154</c:v>
                </c:pt>
                <c:pt idx="96">
                  <c:v>152</c:v>
                </c:pt>
                <c:pt idx="97">
                  <c:v>151</c:v>
                </c:pt>
                <c:pt idx="98">
                  <c:v>150</c:v>
                </c:pt>
                <c:pt idx="99">
                  <c:v>149</c:v>
                </c:pt>
                <c:pt idx="100">
                  <c:v>147</c:v>
                </c:pt>
                <c:pt idx="101">
                  <c:v>146</c:v>
                </c:pt>
                <c:pt idx="102">
                  <c:v>145</c:v>
                </c:pt>
                <c:pt idx="103">
                  <c:v>144</c:v>
                </c:pt>
                <c:pt idx="104">
                  <c:v>143</c:v>
                </c:pt>
                <c:pt idx="105">
                  <c:v>142</c:v>
                </c:pt>
                <c:pt idx="106">
                  <c:v>141</c:v>
                </c:pt>
                <c:pt idx="107">
                  <c:v>140</c:v>
                </c:pt>
                <c:pt idx="108">
                  <c:v>139</c:v>
                </c:pt>
                <c:pt idx="109">
                  <c:v>138</c:v>
                </c:pt>
                <c:pt idx="110">
                  <c:v>137</c:v>
                </c:pt>
                <c:pt idx="111">
                  <c:v>137</c:v>
                </c:pt>
                <c:pt idx="112">
                  <c:v>136</c:v>
                </c:pt>
                <c:pt idx="113">
                  <c:v>136</c:v>
                </c:pt>
                <c:pt idx="114">
                  <c:v>135</c:v>
                </c:pt>
                <c:pt idx="115">
                  <c:v>135</c:v>
                </c:pt>
                <c:pt idx="116">
                  <c:v>134</c:v>
                </c:pt>
                <c:pt idx="117">
                  <c:v>134</c:v>
                </c:pt>
                <c:pt idx="118">
                  <c:v>134</c:v>
                </c:pt>
                <c:pt idx="119">
                  <c:v>133</c:v>
                </c:pt>
                <c:pt idx="120">
                  <c:v>133</c:v>
                </c:pt>
                <c:pt idx="121">
                  <c:v>132</c:v>
                </c:pt>
                <c:pt idx="122">
                  <c:v>132</c:v>
                </c:pt>
                <c:pt idx="123">
                  <c:v>131</c:v>
                </c:pt>
                <c:pt idx="124">
                  <c:v>131</c:v>
                </c:pt>
                <c:pt idx="125">
                  <c:v>131</c:v>
                </c:pt>
                <c:pt idx="126">
                  <c:v>130</c:v>
                </c:pt>
                <c:pt idx="127">
                  <c:v>130</c:v>
                </c:pt>
                <c:pt idx="128">
                  <c:v>129</c:v>
                </c:pt>
                <c:pt idx="129">
                  <c:v>129</c:v>
                </c:pt>
                <c:pt idx="130">
                  <c:v>128</c:v>
                </c:pt>
                <c:pt idx="131">
                  <c:v>128</c:v>
                </c:pt>
                <c:pt idx="132">
                  <c:v>127</c:v>
                </c:pt>
                <c:pt idx="133">
                  <c:v>126</c:v>
                </c:pt>
                <c:pt idx="134">
                  <c:v>126</c:v>
                </c:pt>
                <c:pt idx="135">
                  <c:v>125</c:v>
                </c:pt>
                <c:pt idx="136">
                  <c:v>124</c:v>
                </c:pt>
                <c:pt idx="137">
                  <c:v>123</c:v>
                </c:pt>
                <c:pt idx="138">
                  <c:v>122</c:v>
                </c:pt>
                <c:pt idx="139">
                  <c:v>121</c:v>
                </c:pt>
                <c:pt idx="140">
                  <c:v>121</c:v>
                </c:pt>
                <c:pt idx="141">
                  <c:v>120</c:v>
                </c:pt>
                <c:pt idx="142">
                  <c:v>119</c:v>
                </c:pt>
                <c:pt idx="143">
                  <c:v>120</c:v>
                </c:pt>
                <c:pt idx="144">
                  <c:v>121</c:v>
                </c:pt>
                <c:pt idx="145">
                  <c:v>122</c:v>
                </c:pt>
                <c:pt idx="146">
                  <c:v>123</c:v>
                </c:pt>
                <c:pt idx="147">
                  <c:v>124</c:v>
                </c:pt>
                <c:pt idx="148">
                  <c:v>125</c:v>
                </c:pt>
                <c:pt idx="149">
                  <c:v>126</c:v>
                </c:pt>
                <c:pt idx="150">
                  <c:v>127</c:v>
                </c:pt>
                <c:pt idx="151">
                  <c:v>130</c:v>
                </c:pt>
                <c:pt idx="152">
                  <c:v>133</c:v>
                </c:pt>
                <c:pt idx="153">
                  <c:v>136</c:v>
                </c:pt>
                <c:pt idx="154">
                  <c:v>139</c:v>
                </c:pt>
                <c:pt idx="155">
                  <c:v>142</c:v>
                </c:pt>
                <c:pt idx="156">
                  <c:v>144</c:v>
                </c:pt>
                <c:pt idx="157">
                  <c:v>147</c:v>
                </c:pt>
                <c:pt idx="158">
                  <c:v>150</c:v>
                </c:pt>
                <c:pt idx="159">
                  <c:v>153</c:v>
                </c:pt>
                <c:pt idx="160">
                  <c:v>156</c:v>
                </c:pt>
                <c:pt idx="161">
                  <c:v>159</c:v>
                </c:pt>
                <c:pt idx="162">
                  <c:v>161</c:v>
                </c:pt>
                <c:pt idx="163">
                  <c:v>164</c:v>
                </c:pt>
                <c:pt idx="164">
                  <c:v>166</c:v>
                </c:pt>
                <c:pt idx="165">
                  <c:v>169</c:v>
                </c:pt>
                <c:pt idx="166">
                  <c:v>171</c:v>
                </c:pt>
                <c:pt idx="167">
                  <c:v>174</c:v>
                </c:pt>
                <c:pt idx="168">
                  <c:v>176</c:v>
                </c:pt>
                <c:pt idx="169">
                  <c:v>179</c:v>
                </c:pt>
                <c:pt idx="170">
                  <c:v>181</c:v>
                </c:pt>
                <c:pt idx="171">
                  <c:v>184</c:v>
                </c:pt>
                <c:pt idx="172">
                  <c:v>189</c:v>
                </c:pt>
                <c:pt idx="173">
                  <c:v>191</c:v>
                </c:pt>
                <c:pt idx="174">
                  <c:v>189</c:v>
                </c:pt>
                <c:pt idx="175">
                  <c:v>191</c:v>
                </c:pt>
                <c:pt idx="176">
                  <c:v>197</c:v>
                </c:pt>
                <c:pt idx="177">
                  <c:v>200</c:v>
                </c:pt>
                <c:pt idx="178">
                  <c:v>207</c:v>
                </c:pt>
                <c:pt idx="179">
                  <c:v>210</c:v>
                </c:pt>
                <c:pt idx="180">
                  <c:v>218</c:v>
                </c:pt>
                <c:pt idx="181">
                  <c:v>220</c:v>
                </c:pt>
                <c:pt idx="182">
                  <c:v>237</c:v>
                </c:pt>
                <c:pt idx="183">
                  <c:v>237</c:v>
                </c:pt>
                <c:pt idx="184">
                  <c:v>239</c:v>
                </c:pt>
                <c:pt idx="185">
                  <c:v>259</c:v>
                </c:pt>
                <c:pt idx="186">
                  <c:v>261</c:v>
                </c:pt>
                <c:pt idx="187">
                  <c:v>268</c:v>
                </c:pt>
                <c:pt idx="188">
                  <c:v>278</c:v>
                </c:pt>
                <c:pt idx="189">
                  <c:v>281</c:v>
                </c:pt>
                <c:pt idx="190">
                  <c:v>278</c:v>
                </c:pt>
                <c:pt idx="191">
                  <c:v>299</c:v>
                </c:pt>
                <c:pt idx="192">
                  <c:v>320</c:v>
                </c:pt>
                <c:pt idx="193">
                  <c:v>337</c:v>
                </c:pt>
                <c:pt idx="194">
                  <c:v>354</c:v>
                </c:pt>
                <c:pt idx="195">
                  <c:v>394</c:v>
                </c:pt>
                <c:pt idx="196">
                  <c:v>437</c:v>
                </c:pt>
                <c:pt idx="197">
                  <c:v>466</c:v>
                </c:pt>
                <c:pt idx="198">
                  <c:v>495</c:v>
                </c:pt>
                <c:pt idx="199">
                  <c:v>512</c:v>
                </c:pt>
                <c:pt idx="200">
                  <c:v>564</c:v>
                </c:pt>
                <c:pt idx="201">
                  <c:v>684</c:v>
                </c:pt>
                <c:pt idx="202">
                  <c:v>784</c:v>
                </c:pt>
                <c:pt idx="203">
                  <c:v>793</c:v>
                </c:pt>
                <c:pt idx="204">
                  <c:v>779</c:v>
                </c:pt>
                <c:pt idx="205">
                  <c:v>698</c:v>
                </c:pt>
                <c:pt idx="206">
                  <c:v>482</c:v>
                </c:pt>
                <c:pt idx="207">
                  <c:v>496</c:v>
                </c:pt>
                <c:pt idx="208">
                  <c:v>524</c:v>
                </c:pt>
                <c:pt idx="209">
                  <c:v>524</c:v>
                </c:pt>
                <c:pt idx="210">
                  <c:v>539</c:v>
                </c:pt>
                <c:pt idx="211">
                  <c:v>578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6060-439D-B84A-354A12623C71}"/>
            </c:ext>
          </c:extLst>
        </c:ser>
        <c:ser>
          <c:idx val="15"/>
          <c:order val="15"/>
          <c:tx>
            <c:strRef>
              <c:f>'спад по градациям Мостовой'!$AO$1</c:f>
              <c:strCache>
                <c:ptCount val="1"/>
                <c:pt idx="0">
                  <c:v>1966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Мостовой'!$AO$2:$AO$213</c:f>
              <c:numCache>
                <c:formatCode>General</c:formatCode>
                <c:ptCount val="212"/>
                <c:pt idx="0">
                  <c:v>1080</c:v>
                </c:pt>
                <c:pt idx="1">
                  <c:v>1060</c:v>
                </c:pt>
                <c:pt idx="2">
                  <c:v>1060</c:v>
                </c:pt>
                <c:pt idx="3">
                  <c:v>1050</c:v>
                </c:pt>
                <c:pt idx="4">
                  <c:v>1040</c:v>
                </c:pt>
                <c:pt idx="5">
                  <c:v>1040</c:v>
                </c:pt>
                <c:pt idx="6">
                  <c:v>1030</c:v>
                </c:pt>
                <c:pt idx="7">
                  <c:v>1030</c:v>
                </c:pt>
                <c:pt idx="8">
                  <c:v>1030</c:v>
                </c:pt>
                <c:pt idx="9">
                  <c:v>1040</c:v>
                </c:pt>
                <c:pt idx="10">
                  <c:v>1030</c:v>
                </c:pt>
                <c:pt idx="11">
                  <c:v>1030</c:v>
                </c:pt>
                <c:pt idx="12">
                  <c:v>1040</c:v>
                </c:pt>
                <c:pt idx="13">
                  <c:v>1040</c:v>
                </c:pt>
                <c:pt idx="14">
                  <c:v>1040</c:v>
                </c:pt>
                <c:pt idx="15">
                  <c:v>1040</c:v>
                </c:pt>
                <c:pt idx="16">
                  <c:v>1020</c:v>
                </c:pt>
                <c:pt idx="17">
                  <c:v>1000</c:v>
                </c:pt>
                <c:pt idx="18">
                  <c:v>1010</c:v>
                </c:pt>
                <c:pt idx="19">
                  <c:v>1010</c:v>
                </c:pt>
                <c:pt idx="20">
                  <c:v>983</c:v>
                </c:pt>
                <c:pt idx="21">
                  <c:v>966</c:v>
                </c:pt>
                <c:pt idx="22">
                  <c:v>958</c:v>
                </c:pt>
                <c:pt idx="23">
                  <c:v>958</c:v>
                </c:pt>
                <c:pt idx="24">
                  <c:v>940</c:v>
                </c:pt>
                <c:pt idx="25">
                  <c:v>844</c:v>
                </c:pt>
                <c:pt idx="26">
                  <c:v>784</c:v>
                </c:pt>
                <c:pt idx="27">
                  <c:v>717</c:v>
                </c:pt>
                <c:pt idx="28">
                  <c:v>621</c:v>
                </c:pt>
                <c:pt idx="29">
                  <c:v>563</c:v>
                </c:pt>
                <c:pt idx="30">
                  <c:v>551</c:v>
                </c:pt>
                <c:pt idx="31">
                  <c:v>523</c:v>
                </c:pt>
                <c:pt idx="32">
                  <c:v>501</c:v>
                </c:pt>
                <c:pt idx="33">
                  <c:v>490</c:v>
                </c:pt>
                <c:pt idx="34">
                  <c:v>495</c:v>
                </c:pt>
                <c:pt idx="35">
                  <c:v>474</c:v>
                </c:pt>
                <c:pt idx="36">
                  <c:v>462</c:v>
                </c:pt>
                <c:pt idx="37">
                  <c:v>442</c:v>
                </c:pt>
                <c:pt idx="38">
                  <c:v>390</c:v>
                </c:pt>
                <c:pt idx="39">
                  <c:v>420</c:v>
                </c:pt>
                <c:pt idx="40">
                  <c:v>414</c:v>
                </c:pt>
                <c:pt idx="41">
                  <c:v>404</c:v>
                </c:pt>
                <c:pt idx="42">
                  <c:v>394</c:v>
                </c:pt>
                <c:pt idx="43">
                  <c:v>384</c:v>
                </c:pt>
                <c:pt idx="44">
                  <c:v>374</c:v>
                </c:pt>
                <c:pt idx="45">
                  <c:v>363</c:v>
                </c:pt>
                <c:pt idx="46">
                  <c:v>353</c:v>
                </c:pt>
                <c:pt idx="47">
                  <c:v>343</c:v>
                </c:pt>
                <c:pt idx="48">
                  <c:v>333</c:v>
                </c:pt>
                <c:pt idx="49">
                  <c:v>323</c:v>
                </c:pt>
                <c:pt idx="50">
                  <c:v>313</c:v>
                </c:pt>
                <c:pt idx="51">
                  <c:v>303</c:v>
                </c:pt>
                <c:pt idx="52">
                  <c:v>293</c:v>
                </c:pt>
                <c:pt idx="53">
                  <c:v>283</c:v>
                </c:pt>
                <c:pt idx="54">
                  <c:v>273</c:v>
                </c:pt>
                <c:pt idx="55">
                  <c:v>262</c:v>
                </c:pt>
                <c:pt idx="56">
                  <c:v>252</c:v>
                </c:pt>
                <c:pt idx="57">
                  <c:v>242</c:v>
                </c:pt>
                <c:pt idx="58">
                  <c:v>232</c:v>
                </c:pt>
                <c:pt idx="59">
                  <c:v>222</c:v>
                </c:pt>
                <c:pt idx="60">
                  <c:v>212</c:v>
                </c:pt>
                <c:pt idx="61">
                  <c:v>212</c:v>
                </c:pt>
                <c:pt idx="62">
                  <c:v>212</c:v>
                </c:pt>
                <c:pt idx="63">
                  <c:v>212</c:v>
                </c:pt>
                <c:pt idx="64">
                  <c:v>212</c:v>
                </c:pt>
                <c:pt idx="65">
                  <c:v>212</c:v>
                </c:pt>
                <c:pt idx="66">
                  <c:v>212</c:v>
                </c:pt>
                <c:pt idx="67">
                  <c:v>212</c:v>
                </c:pt>
                <c:pt idx="68">
                  <c:v>211</c:v>
                </c:pt>
                <c:pt idx="69">
                  <c:v>211</c:v>
                </c:pt>
                <c:pt idx="70">
                  <c:v>211</c:v>
                </c:pt>
                <c:pt idx="71">
                  <c:v>211</c:v>
                </c:pt>
                <c:pt idx="72">
                  <c:v>211</c:v>
                </c:pt>
                <c:pt idx="73">
                  <c:v>211</c:v>
                </c:pt>
                <c:pt idx="74">
                  <c:v>211</c:v>
                </c:pt>
                <c:pt idx="75">
                  <c:v>211</c:v>
                </c:pt>
                <c:pt idx="76">
                  <c:v>204</c:v>
                </c:pt>
                <c:pt idx="77">
                  <c:v>197</c:v>
                </c:pt>
                <c:pt idx="78">
                  <c:v>190</c:v>
                </c:pt>
                <c:pt idx="79">
                  <c:v>182</c:v>
                </c:pt>
                <c:pt idx="80">
                  <c:v>175</c:v>
                </c:pt>
                <c:pt idx="81">
                  <c:v>168</c:v>
                </c:pt>
                <c:pt idx="82">
                  <c:v>161</c:v>
                </c:pt>
                <c:pt idx="83">
                  <c:v>154</c:v>
                </c:pt>
                <c:pt idx="84">
                  <c:v>147</c:v>
                </c:pt>
                <c:pt idx="85">
                  <c:v>140</c:v>
                </c:pt>
                <c:pt idx="86">
                  <c:v>132</c:v>
                </c:pt>
                <c:pt idx="87">
                  <c:v>125</c:v>
                </c:pt>
                <c:pt idx="88">
                  <c:v>118</c:v>
                </c:pt>
                <c:pt idx="89">
                  <c:v>111</c:v>
                </c:pt>
                <c:pt idx="90">
                  <c:v>110</c:v>
                </c:pt>
                <c:pt idx="91">
                  <c:v>109</c:v>
                </c:pt>
                <c:pt idx="92">
                  <c:v>108</c:v>
                </c:pt>
                <c:pt idx="93">
                  <c:v>106</c:v>
                </c:pt>
                <c:pt idx="94">
                  <c:v>105</c:v>
                </c:pt>
                <c:pt idx="95">
                  <c:v>104</c:v>
                </c:pt>
                <c:pt idx="96">
                  <c:v>103</c:v>
                </c:pt>
                <c:pt idx="97">
                  <c:v>102</c:v>
                </c:pt>
                <c:pt idx="98">
                  <c:v>101</c:v>
                </c:pt>
                <c:pt idx="99">
                  <c:v>99.4</c:v>
                </c:pt>
                <c:pt idx="100">
                  <c:v>98.2</c:v>
                </c:pt>
                <c:pt idx="101">
                  <c:v>97.1</c:v>
                </c:pt>
                <c:pt idx="102">
                  <c:v>95.9</c:v>
                </c:pt>
                <c:pt idx="103">
                  <c:v>94.1</c:v>
                </c:pt>
                <c:pt idx="104">
                  <c:v>92.2</c:v>
                </c:pt>
                <c:pt idx="105">
                  <c:v>90.4</c:v>
                </c:pt>
                <c:pt idx="106">
                  <c:v>88.5</c:v>
                </c:pt>
                <c:pt idx="107">
                  <c:v>86.7</c:v>
                </c:pt>
                <c:pt idx="108">
                  <c:v>84.8</c:v>
                </c:pt>
                <c:pt idx="109">
                  <c:v>83</c:v>
                </c:pt>
                <c:pt idx="110">
                  <c:v>82.5</c:v>
                </c:pt>
                <c:pt idx="111">
                  <c:v>82</c:v>
                </c:pt>
                <c:pt idx="112">
                  <c:v>81.5</c:v>
                </c:pt>
                <c:pt idx="113">
                  <c:v>81.099999999999994</c:v>
                </c:pt>
                <c:pt idx="114">
                  <c:v>80.599999999999994</c:v>
                </c:pt>
                <c:pt idx="115">
                  <c:v>80.099999999999994</c:v>
                </c:pt>
                <c:pt idx="116">
                  <c:v>79.599999999999994</c:v>
                </c:pt>
                <c:pt idx="117">
                  <c:v>79.099999999999994</c:v>
                </c:pt>
                <c:pt idx="118">
                  <c:v>78.599999999999994</c:v>
                </c:pt>
                <c:pt idx="119">
                  <c:v>78.2</c:v>
                </c:pt>
                <c:pt idx="120">
                  <c:v>77.7</c:v>
                </c:pt>
                <c:pt idx="121">
                  <c:v>77.2</c:v>
                </c:pt>
                <c:pt idx="122">
                  <c:v>76.7</c:v>
                </c:pt>
                <c:pt idx="123">
                  <c:v>75.7</c:v>
                </c:pt>
                <c:pt idx="124">
                  <c:v>74.599999999999994</c:v>
                </c:pt>
                <c:pt idx="125">
                  <c:v>73.599999999999994</c:v>
                </c:pt>
                <c:pt idx="126">
                  <c:v>72.599999999999994</c:v>
                </c:pt>
                <c:pt idx="127">
                  <c:v>71.7</c:v>
                </c:pt>
                <c:pt idx="128">
                  <c:v>70.5</c:v>
                </c:pt>
                <c:pt idx="129">
                  <c:v>69.5</c:v>
                </c:pt>
                <c:pt idx="130">
                  <c:v>68.5</c:v>
                </c:pt>
                <c:pt idx="131">
                  <c:v>67.400000000000006</c:v>
                </c:pt>
                <c:pt idx="132">
                  <c:v>66.400000000000006</c:v>
                </c:pt>
                <c:pt idx="133">
                  <c:v>66.3</c:v>
                </c:pt>
                <c:pt idx="134">
                  <c:v>66.2</c:v>
                </c:pt>
                <c:pt idx="135">
                  <c:v>66</c:v>
                </c:pt>
                <c:pt idx="136">
                  <c:v>65.900000000000006</c:v>
                </c:pt>
                <c:pt idx="137">
                  <c:v>65.8</c:v>
                </c:pt>
                <c:pt idx="138">
                  <c:v>65.7</c:v>
                </c:pt>
                <c:pt idx="139">
                  <c:v>65.599999999999994</c:v>
                </c:pt>
                <c:pt idx="140">
                  <c:v>65.5</c:v>
                </c:pt>
                <c:pt idx="141">
                  <c:v>65.3</c:v>
                </c:pt>
                <c:pt idx="142">
                  <c:v>65.2</c:v>
                </c:pt>
                <c:pt idx="143">
                  <c:v>65.099999999999994</c:v>
                </c:pt>
                <c:pt idx="144">
                  <c:v>65.099999999999994</c:v>
                </c:pt>
                <c:pt idx="145">
                  <c:v>65.099999999999994</c:v>
                </c:pt>
                <c:pt idx="146">
                  <c:v>65.099999999999994</c:v>
                </c:pt>
                <c:pt idx="147">
                  <c:v>65.2</c:v>
                </c:pt>
                <c:pt idx="148">
                  <c:v>65.2</c:v>
                </c:pt>
                <c:pt idx="149">
                  <c:v>65.2</c:v>
                </c:pt>
                <c:pt idx="150">
                  <c:v>65.2</c:v>
                </c:pt>
                <c:pt idx="151">
                  <c:v>65.400000000000006</c:v>
                </c:pt>
                <c:pt idx="152">
                  <c:v>65.5</c:v>
                </c:pt>
                <c:pt idx="153">
                  <c:v>65.7</c:v>
                </c:pt>
                <c:pt idx="154">
                  <c:v>65.900000000000006</c:v>
                </c:pt>
                <c:pt idx="155">
                  <c:v>66.099999999999994</c:v>
                </c:pt>
                <c:pt idx="156">
                  <c:v>66.2</c:v>
                </c:pt>
                <c:pt idx="157">
                  <c:v>66.400000000000006</c:v>
                </c:pt>
                <c:pt idx="158">
                  <c:v>66.599999999999994</c:v>
                </c:pt>
                <c:pt idx="159">
                  <c:v>66.8</c:v>
                </c:pt>
                <c:pt idx="160">
                  <c:v>66.900000000000006</c:v>
                </c:pt>
                <c:pt idx="161">
                  <c:v>67.099999999999994</c:v>
                </c:pt>
                <c:pt idx="162">
                  <c:v>68</c:v>
                </c:pt>
                <c:pt idx="163">
                  <c:v>68.8</c:v>
                </c:pt>
                <c:pt idx="164">
                  <c:v>69.7</c:v>
                </c:pt>
                <c:pt idx="165">
                  <c:v>70.599999999999994</c:v>
                </c:pt>
                <c:pt idx="166">
                  <c:v>71.5</c:v>
                </c:pt>
                <c:pt idx="167">
                  <c:v>72.400000000000006</c:v>
                </c:pt>
                <c:pt idx="168">
                  <c:v>73.2</c:v>
                </c:pt>
                <c:pt idx="169">
                  <c:v>74.099999999999994</c:v>
                </c:pt>
                <c:pt idx="170">
                  <c:v>78.900000000000006</c:v>
                </c:pt>
                <c:pt idx="171">
                  <c:v>83.8</c:v>
                </c:pt>
                <c:pt idx="172">
                  <c:v>88.6</c:v>
                </c:pt>
                <c:pt idx="173">
                  <c:v>93.5</c:v>
                </c:pt>
                <c:pt idx="174">
                  <c:v>98.3</c:v>
                </c:pt>
                <c:pt idx="175">
                  <c:v>103</c:v>
                </c:pt>
                <c:pt idx="176">
                  <c:v>108</c:v>
                </c:pt>
                <c:pt idx="177">
                  <c:v>115</c:v>
                </c:pt>
                <c:pt idx="178">
                  <c:v>122</c:v>
                </c:pt>
                <c:pt idx="179">
                  <c:v>129</c:v>
                </c:pt>
                <c:pt idx="180">
                  <c:v>136</c:v>
                </c:pt>
                <c:pt idx="181">
                  <c:v>143</c:v>
                </c:pt>
                <c:pt idx="182">
                  <c:v>150</c:v>
                </c:pt>
                <c:pt idx="183">
                  <c:v>157</c:v>
                </c:pt>
                <c:pt idx="184">
                  <c:v>164</c:v>
                </c:pt>
                <c:pt idx="185">
                  <c:v>171</c:v>
                </c:pt>
                <c:pt idx="186">
                  <c:v>178</c:v>
                </c:pt>
                <c:pt idx="187">
                  <c:v>185</c:v>
                </c:pt>
                <c:pt idx="188">
                  <c:v>192</c:v>
                </c:pt>
                <c:pt idx="189">
                  <c:v>201</c:v>
                </c:pt>
                <c:pt idx="190">
                  <c:v>210</c:v>
                </c:pt>
                <c:pt idx="191">
                  <c:v>219</c:v>
                </c:pt>
                <c:pt idx="192">
                  <c:v>228</c:v>
                </c:pt>
                <c:pt idx="193">
                  <c:v>237</c:v>
                </c:pt>
                <c:pt idx="194">
                  <c:v>273</c:v>
                </c:pt>
                <c:pt idx="195">
                  <c:v>309</c:v>
                </c:pt>
                <c:pt idx="196">
                  <c:v>345</c:v>
                </c:pt>
                <c:pt idx="197">
                  <c:v>381</c:v>
                </c:pt>
                <c:pt idx="198">
                  <c:v>418</c:v>
                </c:pt>
                <c:pt idx="199">
                  <c:v>454</c:v>
                </c:pt>
                <c:pt idx="200">
                  <c:v>490</c:v>
                </c:pt>
                <c:pt idx="201">
                  <c:v>526</c:v>
                </c:pt>
                <c:pt idx="202">
                  <c:v>562</c:v>
                </c:pt>
                <c:pt idx="203">
                  <c:v>598</c:v>
                </c:pt>
                <c:pt idx="204">
                  <c:v>839</c:v>
                </c:pt>
                <c:pt idx="205">
                  <c:v>1080</c:v>
                </c:pt>
                <c:pt idx="206">
                  <c:v>1320</c:v>
                </c:pt>
                <c:pt idx="207">
                  <c:v>1670</c:v>
                </c:pt>
                <c:pt idx="208">
                  <c:v>1980</c:v>
                </c:pt>
                <c:pt idx="209">
                  <c:v>2190</c:v>
                </c:pt>
                <c:pt idx="210">
                  <c:v>2280</c:v>
                </c:pt>
                <c:pt idx="211">
                  <c:v>2220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6060-439D-B84A-354A12623C71}"/>
            </c:ext>
          </c:extLst>
        </c:ser>
        <c:ser>
          <c:idx val="16"/>
          <c:order val="16"/>
          <c:tx>
            <c:strRef>
              <c:f>'спад по градациям Мостовой'!$AP$1</c:f>
              <c:strCache>
                <c:ptCount val="1"/>
                <c:pt idx="0">
                  <c:v>1999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Мостовой'!$AP$2:$AP$213</c:f>
              <c:numCache>
                <c:formatCode>General</c:formatCode>
                <c:ptCount val="212"/>
                <c:pt idx="0">
                  <c:v>1080</c:v>
                </c:pt>
                <c:pt idx="1">
                  <c:v>1090</c:v>
                </c:pt>
                <c:pt idx="2">
                  <c:v>1100</c:v>
                </c:pt>
                <c:pt idx="3">
                  <c:v>1090</c:v>
                </c:pt>
                <c:pt idx="4">
                  <c:v>1100</c:v>
                </c:pt>
                <c:pt idx="5">
                  <c:v>1100</c:v>
                </c:pt>
                <c:pt idx="6">
                  <c:v>1100</c:v>
                </c:pt>
                <c:pt idx="7">
                  <c:v>1120</c:v>
                </c:pt>
                <c:pt idx="8">
                  <c:v>1030</c:v>
                </c:pt>
                <c:pt idx="9">
                  <c:v>1010</c:v>
                </c:pt>
                <c:pt idx="10">
                  <c:v>996</c:v>
                </c:pt>
                <c:pt idx="11">
                  <c:v>980</c:v>
                </c:pt>
                <c:pt idx="12">
                  <c:v>964</c:v>
                </c:pt>
                <c:pt idx="13">
                  <c:v>948</c:v>
                </c:pt>
                <c:pt idx="14">
                  <c:v>940</c:v>
                </c:pt>
                <c:pt idx="15">
                  <c:v>932</c:v>
                </c:pt>
                <c:pt idx="16">
                  <c:v>917</c:v>
                </c:pt>
                <c:pt idx="17">
                  <c:v>894</c:v>
                </c:pt>
                <c:pt idx="18">
                  <c:v>878</c:v>
                </c:pt>
                <c:pt idx="19">
                  <c:v>871</c:v>
                </c:pt>
                <c:pt idx="20">
                  <c:v>863</c:v>
                </c:pt>
                <c:pt idx="21">
                  <c:v>863</c:v>
                </c:pt>
                <c:pt idx="22">
                  <c:v>856</c:v>
                </c:pt>
                <c:pt idx="23">
                  <c:v>856</c:v>
                </c:pt>
                <c:pt idx="24">
                  <c:v>863</c:v>
                </c:pt>
                <c:pt idx="25">
                  <c:v>856</c:v>
                </c:pt>
                <c:pt idx="26">
                  <c:v>841</c:v>
                </c:pt>
                <c:pt idx="27">
                  <c:v>796</c:v>
                </c:pt>
                <c:pt idx="28">
                  <c:v>737</c:v>
                </c:pt>
                <c:pt idx="29">
                  <c:v>692</c:v>
                </c:pt>
                <c:pt idx="30">
                  <c:v>621</c:v>
                </c:pt>
                <c:pt idx="31">
                  <c:v>710</c:v>
                </c:pt>
                <c:pt idx="32">
                  <c:v>693</c:v>
                </c:pt>
                <c:pt idx="33">
                  <c:v>633</c:v>
                </c:pt>
                <c:pt idx="34">
                  <c:v>605</c:v>
                </c:pt>
                <c:pt idx="35">
                  <c:v>631</c:v>
                </c:pt>
                <c:pt idx="36">
                  <c:v>622</c:v>
                </c:pt>
                <c:pt idx="37">
                  <c:v>653</c:v>
                </c:pt>
                <c:pt idx="38">
                  <c:v>584</c:v>
                </c:pt>
                <c:pt idx="39">
                  <c:v>604</c:v>
                </c:pt>
                <c:pt idx="40">
                  <c:v>608</c:v>
                </c:pt>
                <c:pt idx="41">
                  <c:v>553</c:v>
                </c:pt>
                <c:pt idx="42">
                  <c:v>508</c:v>
                </c:pt>
                <c:pt idx="43">
                  <c:v>463</c:v>
                </c:pt>
                <c:pt idx="44">
                  <c:v>460</c:v>
                </c:pt>
                <c:pt idx="45">
                  <c:v>474</c:v>
                </c:pt>
                <c:pt idx="46">
                  <c:v>471</c:v>
                </c:pt>
                <c:pt idx="47">
                  <c:v>434</c:v>
                </c:pt>
                <c:pt idx="48">
                  <c:v>481</c:v>
                </c:pt>
                <c:pt idx="49">
                  <c:v>468</c:v>
                </c:pt>
                <c:pt idx="50">
                  <c:v>402</c:v>
                </c:pt>
                <c:pt idx="51">
                  <c:v>383</c:v>
                </c:pt>
                <c:pt idx="52">
                  <c:v>361</c:v>
                </c:pt>
                <c:pt idx="53">
                  <c:v>339</c:v>
                </c:pt>
                <c:pt idx="54">
                  <c:v>317</c:v>
                </c:pt>
                <c:pt idx="55">
                  <c:v>296</c:v>
                </c:pt>
                <c:pt idx="56">
                  <c:v>274</c:v>
                </c:pt>
                <c:pt idx="57">
                  <c:v>252</c:v>
                </c:pt>
                <c:pt idx="58">
                  <c:v>230</c:v>
                </c:pt>
                <c:pt idx="59">
                  <c:v>208</c:v>
                </c:pt>
                <c:pt idx="60">
                  <c:v>206</c:v>
                </c:pt>
                <c:pt idx="61">
                  <c:v>204</c:v>
                </c:pt>
                <c:pt idx="62">
                  <c:v>202</c:v>
                </c:pt>
                <c:pt idx="63">
                  <c:v>200</c:v>
                </c:pt>
                <c:pt idx="64">
                  <c:v>197</c:v>
                </c:pt>
                <c:pt idx="65">
                  <c:v>195</c:v>
                </c:pt>
                <c:pt idx="66">
                  <c:v>193</c:v>
                </c:pt>
                <c:pt idx="67">
                  <c:v>191</c:v>
                </c:pt>
                <c:pt idx="68">
                  <c:v>189</c:v>
                </c:pt>
                <c:pt idx="69">
                  <c:v>185</c:v>
                </c:pt>
                <c:pt idx="70">
                  <c:v>182</c:v>
                </c:pt>
                <c:pt idx="71">
                  <c:v>178</c:v>
                </c:pt>
                <c:pt idx="72">
                  <c:v>174</c:v>
                </c:pt>
                <c:pt idx="73">
                  <c:v>170</c:v>
                </c:pt>
                <c:pt idx="74">
                  <c:v>167</c:v>
                </c:pt>
                <c:pt idx="75">
                  <c:v>163</c:v>
                </c:pt>
                <c:pt idx="76">
                  <c:v>162</c:v>
                </c:pt>
                <c:pt idx="77">
                  <c:v>160</c:v>
                </c:pt>
                <c:pt idx="78">
                  <c:v>159</c:v>
                </c:pt>
                <c:pt idx="79">
                  <c:v>157</c:v>
                </c:pt>
                <c:pt idx="80">
                  <c:v>156</c:v>
                </c:pt>
                <c:pt idx="81">
                  <c:v>154</c:v>
                </c:pt>
                <c:pt idx="82">
                  <c:v>153</c:v>
                </c:pt>
                <c:pt idx="83">
                  <c:v>151</c:v>
                </c:pt>
                <c:pt idx="84">
                  <c:v>150</c:v>
                </c:pt>
                <c:pt idx="85">
                  <c:v>148</c:v>
                </c:pt>
                <c:pt idx="86">
                  <c:v>147</c:v>
                </c:pt>
                <c:pt idx="87">
                  <c:v>145</c:v>
                </c:pt>
                <c:pt idx="88">
                  <c:v>144</c:v>
                </c:pt>
                <c:pt idx="89">
                  <c:v>141</c:v>
                </c:pt>
                <c:pt idx="90">
                  <c:v>138</c:v>
                </c:pt>
                <c:pt idx="91">
                  <c:v>135</c:v>
                </c:pt>
                <c:pt idx="92">
                  <c:v>131</c:v>
                </c:pt>
                <c:pt idx="93">
                  <c:v>126</c:v>
                </c:pt>
                <c:pt idx="94">
                  <c:v>125</c:v>
                </c:pt>
                <c:pt idx="95">
                  <c:v>122</c:v>
                </c:pt>
                <c:pt idx="96">
                  <c:v>119</c:v>
                </c:pt>
                <c:pt idx="97">
                  <c:v>116</c:v>
                </c:pt>
                <c:pt idx="98">
                  <c:v>112</c:v>
                </c:pt>
                <c:pt idx="99">
                  <c:v>109</c:v>
                </c:pt>
                <c:pt idx="100">
                  <c:v>106</c:v>
                </c:pt>
                <c:pt idx="101">
                  <c:v>103</c:v>
                </c:pt>
                <c:pt idx="102">
                  <c:v>102</c:v>
                </c:pt>
                <c:pt idx="103">
                  <c:v>101</c:v>
                </c:pt>
                <c:pt idx="104">
                  <c:v>99.8</c:v>
                </c:pt>
                <c:pt idx="105">
                  <c:v>98.7</c:v>
                </c:pt>
                <c:pt idx="106">
                  <c:v>97.6</c:v>
                </c:pt>
                <c:pt idx="107">
                  <c:v>96.5</c:v>
                </c:pt>
                <c:pt idx="108">
                  <c:v>95.4</c:v>
                </c:pt>
                <c:pt idx="109">
                  <c:v>94.4</c:v>
                </c:pt>
                <c:pt idx="110">
                  <c:v>93.3</c:v>
                </c:pt>
                <c:pt idx="111">
                  <c:v>92.2</c:v>
                </c:pt>
                <c:pt idx="112">
                  <c:v>91.1</c:v>
                </c:pt>
                <c:pt idx="113">
                  <c:v>90</c:v>
                </c:pt>
                <c:pt idx="114">
                  <c:v>88.8</c:v>
                </c:pt>
                <c:pt idx="115">
                  <c:v>87.7</c:v>
                </c:pt>
                <c:pt idx="116">
                  <c:v>86.6</c:v>
                </c:pt>
                <c:pt idx="117">
                  <c:v>85.5</c:v>
                </c:pt>
                <c:pt idx="118">
                  <c:v>84.4</c:v>
                </c:pt>
                <c:pt idx="119">
                  <c:v>83.2</c:v>
                </c:pt>
                <c:pt idx="120">
                  <c:v>82.1</c:v>
                </c:pt>
                <c:pt idx="121">
                  <c:v>81</c:v>
                </c:pt>
                <c:pt idx="122">
                  <c:v>80.3</c:v>
                </c:pt>
                <c:pt idx="123">
                  <c:v>79.599999999999994</c:v>
                </c:pt>
                <c:pt idx="124">
                  <c:v>78.900000000000006</c:v>
                </c:pt>
                <c:pt idx="125">
                  <c:v>78.2</c:v>
                </c:pt>
                <c:pt idx="126">
                  <c:v>77.5</c:v>
                </c:pt>
                <c:pt idx="127">
                  <c:v>76.900000000000006</c:v>
                </c:pt>
                <c:pt idx="128">
                  <c:v>76.2</c:v>
                </c:pt>
                <c:pt idx="129">
                  <c:v>75.5</c:v>
                </c:pt>
                <c:pt idx="130">
                  <c:v>74.8</c:v>
                </c:pt>
                <c:pt idx="131">
                  <c:v>74.099999999999994</c:v>
                </c:pt>
                <c:pt idx="132">
                  <c:v>73.400000000000006</c:v>
                </c:pt>
                <c:pt idx="133">
                  <c:v>72.099999999999994</c:v>
                </c:pt>
                <c:pt idx="134">
                  <c:v>70.900000000000006</c:v>
                </c:pt>
                <c:pt idx="135">
                  <c:v>69.900000000000006</c:v>
                </c:pt>
                <c:pt idx="136">
                  <c:v>68.3</c:v>
                </c:pt>
                <c:pt idx="137">
                  <c:v>67.099999999999994</c:v>
                </c:pt>
                <c:pt idx="138">
                  <c:v>65.8</c:v>
                </c:pt>
                <c:pt idx="139">
                  <c:v>64.5</c:v>
                </c:pt>
                <c:pt idx="140">
                  <c:v>63.2</c:v>
                </c:pt>
                <c:pt idx="141">
                  <c:v>62</c:v>
                </c:pt>
                <c:pt idx="142">
                  <c:v>60.7</c:v>
                </c:pt>
                <c:pt idx="143">
                  <c:v>62.2</c:v>
                </c:pt>
                <c:pt idx="144">
                  <c:v>63.6</c:v>
                </c:pt>
                <c:pt idx="145">
                  <c:v>65.099999999999994</c:v>
                </c:pt>
                <c:pt idx="146">
                  <c:v>66.599999999999994</c:v>
                </c:pt>
                <c:pt idx="147">
                  <c:v>68</c:v>
                </c:pt>
                <c:pt idx="148">
                  <c:v>69.5</c:v>
                </c:pt>
                <c:pt idx="149">
                  <c:v>70.900000000000006</c:v>
                </c:pt>
                <c:pt idx="150">
                  <c:v>73.400000000000006</c:v>
                </c:pt>
                <c:pt idx="151">
                  <c:v>73.599999999999994</c:v>
                </c:pt>
                <c:pt idx="152">
                  <c:v>75.3</c:v>
                </c:pt>
                <c:pt idx="153">
                  <c:v>76.8</c:v>
                </c:pt>
                <c:pt idx="154">
                  <c:v>78.3</c:v>
                </c:pt>
                <c:pt idx="155">
                  <c:v>79.7</c:v>
                </c:pt>
                <c:pt idx="156">
                  <c:v>81.2</c:v>
                </c:pt>
                <c:pt idx="157">
                  <c:v>82.6</c:v>
                </c:pt>
                <c:pt idx="158">
                  <c:v>84.1</c:v>
                </c:pt>
                <c:pt idx="159">
                  <c:v>85.3</c:v>
                </c:pt>
                <c:pt idx="160">
                  <c:v>86.5</c:v>
                </c:pt>
                <c:pt idx="161">
                  <c:v>87.7</c:v>
                </c:pt>
                <c:pt idx="162">
                  <c:v>89</c:v>
                </c:pt>
                <c:pt idx="163">
                  <c:v>90.2</c:v>
                </c:pt>
                <c:pt idx="164">
                  <c:v>91.4</c:v>
                </c:pt>
                <c:pt idx="165">
                  <c:v>92.6</c:v>
                </c:pt>
                <c:pt idx="166">
                  <c:v>93.8</c:v>
                </c:pt>
                <c:pt idx="167">
                  <c:v>95</c:v>
                </c:pt>
                <c:pt idx="168">
                  <c:v>96.3</c:v>
                </c:pt>
                <c:pt idx="169">
                  <c:v>97.5</c:v>
                </c:pt>
                <c:pt idx="170">
                  <c:v>98.7</c:v>
                </c:pt>
                <c:pt idx="171">
                  <c:v>99.9</c:v>
                </c:pt>
                <c:pt idx="172">
                  <c:v>104</c:v>
                </c:pt>
                <c:pt idx="173">
                  <c:v>109</c:v>
                </c:pt>
                <c:pt idx="174">
                  <c:v>113</c:v>
                </c:pt>
                <c:pt idx="175">
                  <c:v>118</c:v>
                </c:pt>
                <c:pt idx="176">
                  <c:v>122</c:v>
                </c:pt>
                <c:pt idx="177">
                  <c:v>126</c:v>
                </c:pt>
                <c:pt idx="178">
                  <c:v>131</c:v>
                </c:pt>
                <c:pt idx="179">
                  <c:v>135</c:v>
                </c:pt>
                <c:pt idx="180">
                  <c:v>140</c:v>
                </c:pt>
                <c:pt idx="181">
                  <c:v>144</c:v>
                </c:pt>
                <c:pt idx="182">
                  <c:v>151</c:v>
                </c:pt>
                <c:pt idx="183">
                  <c:v>162</c:v>
                </c:pt>
                <c:pt idx="184">
                  <c:v>178</c:v>
                </c:pt>
                <c:pt idx="185">
                  <c:v>192</c:v>
                </c:pt>
                <c:pt idx="186">
                  <c:v>204</c:v>
                </c:pt>
                <c:pt idx="187">
                  <c:v>209</c:v>
                </c:pt>
                <c:pt idx="188">
                  <c:v>224</c:v>
                </c:pt>
                <c:pt idx="189">
                  <c:v>241</c:v>
                </c:pt>
                <c:pt idx="190">
                  <c:v>254</c:v>
                </c:pt>
                <c:pt idx="191">
                  <c:v>268</c:v>
                </c:pt>
                <c:pt idx="192">
                  <c:v>294</c:v>
                </c:pt>
                <c:pt idx="193">
                  <c:v>313</c:v>
                </c:pt>
                <c:pt idx="194">
                  <c:v>340</c:v>
                </c:pt>
                <c:pt idx="195">
                  <c:v>368</c:v>
                </c:pt>
                <c:pt idx="196">
                  <c:v>396</c:v>
                </c:pt>
                <c:pt idx="197">
                  <c:v>437</c:v>
                </c:pt>
                <c:pt idx="198">
                  <c:v>472</c:v>
                </c:pt>
                <c:pt idx="199">
                  <c:v>516</c:v>
                </c:pt>
                <c:pt idx="200">
                  <c:v>589</c:v>
                </c:pt>
                <c:pt idx="201">
                  <c:v>828</c:v>
                </c:pt>
                <c:pt idx="202">
                  <c:v>868</c:v>
                </c:pt>
                <c:pt idx="203">
                  <c:v>980</c:v>
                </c:pt>
                <c:pt idx="204">
                  <c:v>1040</c:v>
                </c:pt>
                <c:pt idx="205">
                  <c:v>1070</c:v>
                </c:pt>
                <c:pt idx="206">
                  <c:v>1070</c:v>
                </c:pt>
                <c:pt idx="207">
                  <c:v>893</c:v>
                </c:pt>
                <c:pt idx="208">
                  <c:v>974</c:v>
                </c:pt>
                <c:pt idx="209">
                  <c:v>1070</c:v>
                </c:pt>
                <c:pt idx="210">
                  <c:v>1120</c:v>
                </c:pt>
                <c:pt idx="211">
                  <c:v>1100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6060-439D-B84A-354A12623C71}"/>
            </c:ext>
          </c:extLst>
        </c:ser>
        <c:ser>
          <c:idx val="17"/>
          <c:order val="17"/>
          <c:tx>
            <c:strRef>
              <c:f>'спад по градациям Мостовой'!$AQ$1</c:f>
              <c:strCache>
                <c:ptCount val="1"/>
                <c:pt idx="0">
                  <c:v>1975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Мостовой'!$AQ$2:$AQ$213</c:f>
              <c:numCache>
                <c:formatCode>General</c:formatCode>
                <c:ptCount val="212"/>
                <c:pt idx="0">
                  <c:v>1070</c:v>
                </c:pt>
                <c:pt idx="1">
                  <c:v>1060</c:v>
                </c:pt>
                <c:pt idx="2">
                  <c:v>1030</c:v>
                </c:pt>
                <c:pt idx="3">
                  <c:v>1030</c:v>
                </c:pt>
                <c:pt idx="4">
                  <c:v>1030</c:v>
                </c:pt>
                <c:pt idx="5">
                  <c:v>1030</c:v>
                </c:pt>
                <c:pt idx="6">
                  <c:v>1010</c:v>
                </c:pt>
                <c:pt idx="7">
                  <c:v>992</c:v>
                </c:pt>
                <c:pt idx="8">
                  <c:v>1000</c:v>
                </c:pt>
                <c:pt idx="9">
                  <c:v>1060</c:v>
                </c:pt>
                <c:pt idx="10">
                  <c:v>1030</c:v>
                </c:pt>
                <c:pt idx="11">
                  <c:v>992</c:v>
                </c:pt>
                <c:pt idx="12">
                  <c:v>992</c:v>
                </c:pt>
                <c:pt idx="13">
                  <c:v>980</c:v>
                </c:pt>
                <c:pt idx="14">
                  <c:v>968</c:v>
                </c:pt>
                <c:pt idx="15">
                  <c:v>974</c:v>
                </c:pt>
                <c:pt idx="16">
                  <c:v>962</c:v>
                </c:pt>
                <c:pt idx="17">
                  <c:v>944</c:v>
                </c:pt>
                <c:pt idx="18">
                  <c:v>900</c:v>
                </c:pt>
                <c:pt idx="19">
                  <c:v>900</c:v>
                </c:pt>
                <c:pt idx="20">
                  <c:v>890</c:v>
                </c:pt>
                <c:pt idx="21">
                  <c:v>890</c:v>
                </c:pt>
                <c:pt idx="22">
                  <c:v>890</c:v>
                </c:pt>
                <c:pt idx="23">
                  <c:v>856</c:v>
                </c:pt>
                <c:pt idx="24">
                  <c:v>823</c:v>
                </c:pt>
                <c:pt idx="25">
                  <c:v>789</c:v>
                </c:pt>
                <c:pt idx="26">
                  <c:v>758</c:v>
                </c:pt>
                <c:pt idx="27">
                  <c:v>726</c:v>
                </c:pt>
                <c:pt idx="28">
                  <c:v>686</c:v>
                </c:pt>
                <c:pt idx="29">
                  <c:v>683</c:v>
                </c:pt>
                <c:pt idx="30">
                  <c:v>680</c:v>
                </c:pt>
                <c:pt idx="31">
                  <c:v>676</c:v>
                </c:pt>
                <c:pt idx="32">
                  <c:v>673</c:v>
                </c:pt>
                <c:pt idx="33">
                  <c:v>670</c:v>
                </c:pt>
                <c:pt idx="34">
                  <c:v>666</c:v>
                </c:pt>
                <c:pt idx="35">
                  <c:v>663</c:v>
                </c:pt>
                <c:pt idx="36">
                  <c:v>660</c:v>
                </c:pt>
                <c:pt idx="37">
                  <c:v>634</c:v>
                </c:pt>
                <c:pt idx="38">
                  <c:v>608</c:v>
                </c:pt>
                <c:pt idx="39">
                  <c:v>582</c:v>
                </c:pt>
                <c:pt idx="40">
                  <c:v>535</c:v>
                </c:pt>
                <c:pt idx="41">
                  <c:v>487</c:v>
                </c:pt>
                <c:pt idx="42">
                  <c:v>440</c:v>
                </c:pt>
                <c:pt idx="43">
                  <c:v>422</c:v>
                </c:pt>
                <c:pt idx="44">
                  <c:v>403</c:v>
                </c:pt>
                <c:pt idx="45">
                  <c:v>385</c:v>
                </c:pt>
                <c:pt idx="46">
                  <c:v>366</c:v>
                </c:pt>
                <c:pt idx="47">
                  <c:v>348</c:v>
                </c:pt>
                <c:pt idx="48">
                  <c:v>329</c:v>
                </c:pt>
                <c:pt idx="49">
                  <c:v>311</c:v>
                </c:pt>
                <c:pt idx="50">
                  <c:v>292</c:v>
                </c:pt>
                <c:pt idx="51">
                  <c:v>274</c:v>
                </c:pt>
                <c:pt idx="52">
                  <c:v>255</c:v>
                </c:pt>
                <c:pt idx="53">
                  <c:v>237</c:v>
                </c:pt>
                <c:pt idx="54">
                  <c:v>218</c:v>
                </c:pt>
                <c:pt idx="55">
                  <c:v>200</c:v>
                </c:pt>
                <c:pt idx="56">
                  <c:v>181</c:v>
                </c:pt>
                <c:pt idx="57">
                  <c:v>163</c:v>
                </c:pt>
                <c:pt idx="58">
                  <c:v>162</c:v>
                </c:pt>
                <c:pt idx="59">
                  <c:v>160</c:v>
                </c:pt>
                <c:pt idx="60">
                  <c:v>159</c:v>
                </c:pt>
                <c:pt idx="61">
                  <c:v>158</c:v>
                </c:pt>
                <c:pt idx="62">
                  <c:v>156</c:v>
                </c:pt>
                <c:pt idx="63">
                  <c:v>155</c:v>
                </c:pt>
                <c:pt idx="64">
                  <c:v>153</c:v>
                </c:pt>
                <c:pt idx="65">
                  <c:v>152</c:v>
                </c:pt>
                <c:pt idx="66">
                  <c:v>151</c:v>
                </c:pt>
                <c:pt idx="67">
                  <c:v>149</c:v>
                </c:pt>
                <c:pt idx="68">
                  <c:v>148</c:v>
                </c:pt>
                <c:pt idx="69">
                  <c:v>142</c:v>
                </c:pt>
                <c:pt idx="70">
                  <c:v>136</c:v>
                </c:pt>
                <c:pt idx="71">
                  <c:v>131</c:v>
                </c:pt>
                <c:pt idx="72">
                  <c:v>125</c:v>
                </c:pt>
                <c:pt idx="73">
                  <c:v>119</c:v>
                </c:pt>
                <c:pt idx="74">
                  <c:v>113</c:v>
                </c:pt>
                <c:pt idx="75">
                  <c:v>107</c:v>
                </c:pt>
                <c:pt idx="76">
                  <c:v>101</c:v>
                </c:pt>
                <c:pt idx="77">
                  <c:v>95.5</c:v>
                </c:pt>
                <c:pt idx="78">
                  <c:v>89.7</c:v>
                </c:pt>
                <c:pt idx="79">
                  <c:v>89.1</c:v>
                </c:pt>
                <c:pt idx="80">
                  <c:v>88.6</c:v>
                </c:pt>
                <c:pt idx="81">
                  <c:v>88</c:v>
                </c:pt>
                <c:pt idx="82">
                  <c:v>87.5</c:v>
                </c:pt>
                <c:pt idx="83">
                  <c:v>86.9</c:v>
                </c:pt>
                <c:pt idx="84">
                  <c:v>86.4</c:v>
                </c:pt>
                <c:pt idx="85">
                  <c:v>85.8</c:v>
                </c:pt>
                <c:pt idx="86">
                  <c:v>85.3</c:v>
                </c:pt>
                <c:pt idx="87">
                  <c:v>84.7</c:v>
                </c:pt>
                <c:pt idx="88">
                  <c:v>84.2</c:v>
                </c:pt>
                <c:pt idx="89">
                  <c:v>83.6</c:v>
                </c:pt>
                <c:pt idx="90">
                  <c:v>83.1</c:v>
                </c:pt>
                <c:pt idx="91">
                  <c:v>82.5</c:v>
                </c:pt>
                <c:pt idx="92">
                  <c:v>82</c:v>
                </c:pt>
                <c:pt idx="93">
                  <c:v>81.400000000000006</c:v>
                </c:pt>
                <c:pt idx="94">
                  <c:v>80.900000000000006</c:v>
                </c:pt>
                <c:pt idx="95">
                  <c:v>80.3</c:v>
                </c:pt>
                <c:pt idx="96">
                  <c:v>79.8</c:v>
                </c:pt>
                <c:pt idx="97">
                  <c:v>79.2</c:v>
                </c:pt>
                <c:pt idx="98">
                  <c:v>78.7</c:v>
                </c:pt>
                <c:pt idx="99">
                  <c:v>78.099999999999994</c:v>
                </c:pt>
                <c:pt idx="100">
                  <c:v>78.3</c:v>
                </c:pt>
                <c:pt idx="101">
                  <c:v>78.5</c:v>
                </c:pt>
                <c:pt idx="102">
                  <c:v>78.599999999999994</c:v>
                </c:pt>
                <c:pt idx="103">
                  <c:v>78.8</c:v>
                </c:pt>
                <c:pt idx="104">
                  <c:v>79</c:v>
                </c:pt>
                <c:pt idx="105">
                  <c:v>79.2</c:v>
                </c:pt>
                <c:pt idx="106">
                  <c:v>79.400000000000006</c:v>
                </c:pt>
                <c:pt idx="107">
                  <c:v>79.5</c:v>
                </c:pt>
                <c:pt idx="108">
                  <c:v>79.7</c:v>
                </c:pt>
                <c:pt idx="109">
                  <c:v>79.900000000000006</c:v>
                </c:pt>
                <c:pt idx="110">
                  <c:v>79.2</c:v>
                </c:pt>
                <c:pt idx="111">
                  <c:v>78.599999999999994</c:v>
                </c:pt>
                <c:pt idx="112">
                  <c:v>77.2</c:v>
                </c:pt>
                <c:pt idx="113">
                  <c:v>77.2</c:v>
                </c:pt>
                <c:pt idx="114">
                  <c:v>76.599999999999994</c:v>
                </c:pt>
                <c:pt idx="115">
                  <c:v>75.900000000000006</c:v>
                </c:pt>
                <c:pt idx="116">
                  <c:v>75.3</c:v>
                </c:pt>
                <c:pt idx="117">
                  <c:v>74.599999999999994</c:v>
                </c:pt>
                <c:pt idx="118">
                  <c:v>73.900000000000006</c:v>
                </c:pt>
                <c:pt idx="119">
                  <c:v>73.3</c:v>
                </c:pt>
                <c:pt idx="120">
                  <c:v>72.599999999999994</c:v>
                </c:pt>
                <c:pt idx="121">
                  <c:v>70.900000000000006</c:v>
                </c:pt>
                <c:pt idx="122">
                  <c:v>69.2</c:v>
                </c:pt>
                <c:pt idx="123">
                  <c:v>67.599999999999994</c:v>
                </c:pt>
                <c:pt idx="124">
                  <c:v>65.900000000000006</c:v>
                </c:pt>
                <c:pt idx="125">
                  <c:v>64.2</c:v>
                </c:pt>
                <c:pt idx="126">
                  <c:v>62.5</c:v>
                </c:pt>
                <c:pt idx="127">
                  <c:v>60.8</c:v>
                </c:pt>
                <c:pt idx="128">
                  <c:v>59.1</c:v>
                </c:pt>
                <c:pt idx="129">
                  <c:v>57.5</c:v>
                </c:pt>
                <c:pt idx="130">
                  <c:v>55.8</c:v>
                </c:pt>
                <c:pt idx="131">
                  <c:v>54.1</c:v>
                </c:pt>
                <c:pt idx="132">
                  <c:v>53.9</c:v>
                </c:pt>
                <c:pt idx="133">
                  <c:v>53.7</c:v>
                </c:pt>
                <c:pt idx="134">
                  <c:v>53.4</c:v>
                </c:pt>
                <c:pt idx="135">
                  <c:v>53.2</c:v>
                </c:pt>
                <c:pt idx="136">
                  <c:v>53</c:v>
                </c:pt>
                <c:pt idx="137">
                  <c:v>52.8</c:v>
                </c:pt>
                <c:pt idx="138">
                  <c:v>52.6</c:v>
                </c:pt>
                <c:pt idx="139">
                  <c:v>52.3</c:v>
                </c:pt>
                <c:pt idx="140">
                  <c:v>52.1</c:v>
                </c:pt>
                <c:pt idx="141">
                  <c:v>51.9</c:v>
                </c:pt>
                <c:pt idx="142">
                  <c:v>53</c:v>
                </c:pt>
                <c:pt idx="143">
                  <c:v>54.2</c:v>
                </c:pt>
                <c:pt idx="144">
                  <c:v>55.3</c:v>
                </c:pt>
                <c:pt idx="145">
                  <c:v>56.4</c:v>
                </c:pt>
                <c:pt idx="146">
                  <c:v>57.6</c:v>
                </c:pt>
                <c:pt idx="147">
                  <c:v>58.7</c:v>
                </c:pt>
                <c:pt idx="148">
                  <c:v>59.8</c:v>
                </c:pt>
                <c:pt idx="149">
                  <c:v>60.9</c:v>
                </c:pt>
                <c:pt idx="150">
                  <c:v>62.1</c:v>
                </c:pt>
                <c:pt idx="151">
                  <c:v>63.2</c:v>
                </c:pt>
                <c:pt idx="152">
                  <c:v>65.5</c:v>
                </c:pt>
                <c:pt idx="153">
                  <c:v>63.8</c:v>
                </c:pt>
                <c:pt idx="154">
                  <c:v>64.099999999999994</c:v>
                </c:pt>
                <c:pt idx="155">
                  <c:v>64.400000000000006</c:v>
                </c:pt>
                <c:pt idx="156">
                  <c:v>64.7</c:v>
                </c:pt>
                <c:pt idx="157">
                  <c:v>65</c:v>
                </c:pt>
                <c:pt idx="158">
                  <c:v>65.3</c:v>
                </c:pt>
                <c:pt idx="159">
                  <c:v>65.599999999999994</c:v>
                </c:pt>
                <c:pt idx="160">
                  <c:v>65.900000000000006</c:v>
                </c:pt>
                <c:pt idx="161">
                  <c:v>66.2</c:v>
                </c:pt>
                <c:pt idx="162">
                  <c:v>66.900000000000006</c:v>
                </c:pt>
                <c:pt idx="163">
                  <c:v>67.7</c:v>
                </c:pt>
                <c:pt idx="164">
                  <c:v>68.400000000000006</c:v>
                </c:pt>
                <c:pt idx="165">
                  <c:v>69.099999999999994</c:v>
                </c:pt>
                <c:pt idx="166">
                  <c:v>69.8</c:v>
                </c:pt>
                <c:pt idx="167">
                  <c:v>70.599999999999994</c:v>
                </c:pt>
                <c:pt idx="168">
                  <c:v>71.3</c:v>
                </c:pt>
                <c:pt idx="169">
                  <c:v>71.8</c:v>
                </c:pt>
                <c:pt idx="170">
                  <c:v>72.2</c:v>
                </c:pt>
                <c:pt idx="171">
                  <c:v>72.7</c:v>
                </c:pt>
                <c:pt idx="172">
                  <c:v>73.099999999999994</c:v>
                </c:pt>
                <c:pt idx="173">
                  <c:v>73.599999999999994</c:v>
                </c:pt>
                <c:pt idx="174">
                  <c:v>74.099999999999994</c:v>
                </c:pt>
                <c:pt idx="175">
                  <c:v>74.5</c:v>
                </c:pt>
                <c:pt idx="176">
                  <c:v>75</c:v>
                </c:pt>
                <c:pt idx="177">
                  <c:v>75.5</c:v>
                </c:pt>
                <c:pt idx="178">
                  <c:v>75.900000000000006</c:v>
                </c:pt>
                <c:pt idx="179">
                  <c:v>76.400000000000006</c:v>
                </c:pt>
                <c:pt idx="180">
                  <c:v>76.8</c:v>
                </c:pt>
                <c:pt idx="181">
                  <c:v>77.3</c:v>
                </c:pt>
                <c:pt idx="182">
                  <c:v>80.599999999999994</c:v>
                </c:pt>
                <c:pt idx="183">
                  <c:v>83.9</c:v>
                </c:pt>
                <c:pt idx="184">
                  <c:v>87.2</c:v>
                </c:pt>
                <c:pt idx="185">
                  <c:v>90.5</c:v>
                </c:pt>
                <c:pt idx="186">
                  <c:v>93.8</c:v>
                </c:pt>
                <c:pt idx="187">
                  <c:v>97.1</c:v>
                </c:pt>
                <c:pt idx="188">
                  <c:v>100</c:v>
                </c:pt>
                <c:pt idx="189">
                  <c:v>104</c:v>
                </c:pt>
                <c:pt idx="190">
                  <c:v>107</c:v>
                </c:pt>
                <c:pt idx="191">
                  <c:v>112</c:v>
                </c:pt>
                <c:pt idx="192">
                  <c:v>116</c:v>
                </c:pt>
                <c:pt idx="193">
                  <c:v>121</c:v>
                </c:pt>
                <c:pt idx="194">
                  <c:v>126</c:v>
                </c:pt>
                <c:pt idx="195">
                  <c:v>131</c:v>
                </c:pt>
                <c:pt idx="196">
                  <c:v>135</c:v>
                </c:pt>
                <c:pt idx="197">
                  <c:v>140</c:v>
                </c:pt>
                <c:pt idx="198">
                  <c:v>145</c:v>
                </c:pt>
                <c:pt idx="199">
                  <c:v>150</c:v>
                </c:pt>
                <c:pt idx="200">
                  <c:v>154</c:v>
                </c:pt>
                <c:pt idx="201">
                  <c:v>159</c:v>
                </c:pt>
                <c:pt idx="202">
                  <c:v>181</c:v>
                </c:pt>
                <c:pt idx="203">
                  <c:v>210</c:v>
                </c:pt>
                <c:pt idx="204">
                  <c:v>238</c:v>
                </c:pt>
                <c:pt idx="205">
                  <c:v>277</c:v>
                </c:pt>
                <c:pt idx="206">
                  <c:v>313</c:v>
                </c:pt>
                <c:pt idx="207">
                  <c:v>368</c:v>
                </c:pt>
                <c:pt idx="208">
                  <c:v>445</c:v>
                </c:pt>
                <c:pt idx="209">
                  <c:v>658</c:v>
                </c:pt>
                <c:pt idx="210">
                  <c:v>985</c:v>
                </c:pt>
                <c:pt idx="211">
                  <c:v>930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6060-439D-B84A-354A12623C71}"/>
            </c:ext>
          </c:extLst>
        </c:ser>
        <c:ser>
          <c:idx val="18"/>
          <c:order val="18"/>
          <c:tx>
            <c:strRef>
              <c:f>'спад по градациям Мостовой'!$AR$1</c:f>
              <c:strCache>
                <c:ptCount val="1"/>
                <c:pt idx="0">
                  <c:v>2008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Мостовой'!$AR$2:$AR$213</c:f>
              <c:numCache>
                <c:formatCode>General</c:formatCode>
                <c:ptCount val="212"/>
                <c:pt idx="0">
                  <c:v>1060</c:v>
                </c:pt>
                <c:pt idx="1">
                  <c:v>1030</c:v>
                </c:pt>
                <c:pt idx="2">
                  <c:v>1010</c:v>
                </c:pt>
                <c:pt idx="3">
                  <c:v>994</c:v>
                </c:pt>
                <c:pt idx="4">
                  <c:v>970</c:v>
                </c:pt>
                <c:pt idx="5">
                  <c:v>962</c:v>
                </c:pt>
                <c:pt idx="6">
                  <c:v>946</c:v>
                </c:pt>
                <c:pt idx="7">
                  <c:v>938</c:v>
                </c:pt>
                <c:pt idx="8">
                  <c:v>922</c:v>
                </c:pt>
                <c:pt idx="9">
                  <c:v>898</c:v>
                </c:pt>
                <c:pt idx="10">
                  <c:v>874</c:v>
                </c:pt>
                <c:pt idx="11">
                  <c:v>874</c:v>
                </c:pt>
                <c:pt idx="12">
                  <c:v>866</c:v>
                </c:pt>
                <c:pt idx="13">
                  <c:v>866</c:v>
                </c:pt>
                <c:pt idx="14">
                  <c:v>850</c:v>
                </c:pt>
                <c:pt idx="15">
                  <c:v>834</c:v>
                </c:pt>
                <c:pt idx="16">
                  <c:v>810</c:v>
                </c:pt>
                <c:pt idx="17">
                  <c:v>794</c:v>
                </c:pt>
                <c:pt idx="18">
                  <c:v>778</c:v>
                </c:pt>
                <c:pt idx="19">
                  <c:v>778</c:v>
                </c:pt>
                <c:pt idx="20">
                  <c:v>778</c:v>
                </c:pt>
                <c:pt idx="21">
                  <c:v>778</c:v>
                </c:pt>
                <c:pt idx="22">
                  <c:v>778</c:v>
                </c:pt>
                <c:pt idx="23">
                  <c:v>762</c:v>
                </c:pt>
                <c:pt idx="24">
                  <c:v>724</c:v>
                </c:pt>
                <c:pt idx="25">
                  <c:v>694</c:v>
                </c:pt>
                <c:pt idx="26">
                  <c:v>643</c:v>
                </c:pt>
                <c:pt idx="27">
                  <c:v>593</c:v>
                </c:pt>
                <c:pt idx="28">
                  <c:v>553</c:v>
                </c:pt>
                <c:pt idx="29">
                  <c:v>521</c:v>
                </c:pt>
                <c:pt idx="30">
                  <c:v>491</c:v>
                </c:pt>
                <c:pt idx="31">
                  <c:v>463</c:v>
                </c:pt>
                <c:pt idx="32">
                  <c:v>448</c:v>
                </c:pt>
                <c:pt idx="33">
                  <c:v>431</c:v>
                </c:pt>
                <c:pt idx="34">
                  <c:v>416</c:v>
                </c:pt>
                <c:pt idx="35">
                  <c:v>391</c:v>
                </c:pt>
                <c:pt idx="36">
                  <c:v>373</c:v>
                </c:pt>
                <c:pt idx="37">
                  <c:v>356</c:v>
                </c:pt>
                <c:pt idx="38">
                  <c:v>338</c:v>
                </c:pt>
                <c:pt idx="39">
                  <c:v>323</c:v>
                </c:pt>
                <c:pt idx="40">
                  <c:v>314</c:v>
                </c:pt>
                <c:pt idx="41">
                  <c:v>302</c:v>
                </c:pt>
                <c:pt idx="42">
                  <c:v>281</c:v>
                </c:pt>
                <c:pt idx="43">
                  <c:v>270</c:v>
                </c:pt>
                <c:pt idx="44">
                  <c:v>269</c:v>
                </c:pt>
                <c:pt idx="45">
                  <c:v>266</c:v>
                </c:pt>
                <c:pt idx="46">
                  <c:v>262</c:v>
                </c:pt>
                <c:pt idx="47">
                  <c:v>259</c:v>
                </c:pt>
                <c:pt idx="48">
                  <c:v>255</c:v>
                </c:pt>
                <c:pt idx="49">
                  <c:v>252</c:v>
                </c:pt>
                <c:pt idx="50">
                  <c:v>248</c:v>
                </c:pt>
                <c:pt idx="51">
                  <c:v>245</c:v>
                </c:pt>
                <c:pt idx="52">
                  <c:v>241</c:v>
                </c:pt>
                <c:pt idx="53">
                  <c:v>238</c:v>
                </c:pt>
                <c:pt idx="54">
                  <c:v>235</c:v>
                </c:pt>
                <c:pt idx="55">
                  <c:v>231</c:v>
                </c:pt>
                <c:pt idx="56">
                  <c:v>228</c:v>
                </c:pt>
                <c:pt idx="57">
                  <c:v>224</c:v>
                </c:pt>
                <c:pt idx="58">
                  <c:v>221</c:v>
                </c:pt>
                <c:pt idx="59">
                  <c:v>217</c:v>
                </c:pt>
                <c:pt idx="60">
                  <c:v>214</c:v>
                </c:pt>
                <c:pt idx="61">
                  <c:v>210</c:v>
                </c:pt>
                <c:pt idx="62">
                  <c:v>207</c:v>
                </c:pt>
                <c:pt idx="63">
                  <c:v>204</c:v>
                </c:pt>
                <c:pt idx="64">
                  <c:v>200</c:v>
                </c:pt>
                <c:pt idx="65">
                  <c:v>197</c:v>
                </c:pt>
                <c:pt idx="66">
                  <c:v>193</c:v>
                </c:pt>
                <c:pt idx="67">
                  <c:v>190</c:v>
                </c:pt>
                <c:pt idx="68">
                  <c:v>186</c:v>
                </c:pt>
                <c:pt idx="69">
                  <c:v>183</c:v>
                </c:pt>
                <c:pt idx="70">
                  <c:v>179</c:v>
                </c:pt>
                <c:pt idx="71">
                  <c:v>176</c:v>
                </c:pt>
                <c:pt idx="72">
                  <c:v>173</c:v>
                </c:pt>
                <c:pt idx="73">
                  <c:v>170</c:v>
                </c:pt>
                <c:pt idx="74">
                  <c:v>167</c:v>
                </c:pt>
                <c:pt idx="75">
                  <c:v>164</c:v>
                </c:pt>
                <c:pt idx="76">
                  <c:v>162</c:v>
                </c:pt>
                <c:pt idx="77">
                  <c:v>159</c:v>
                </c:pt>
                <c:pt idx="78">
                  <c:v>156</c:v>
                </c:pt>
                <c:pt idx="79">
                  <c:v>153</c:v>
                </c:pt>
                <c:pt idx="80">
                  <c:v>150</c:v>
                </c:pt>
                <c:pt idx="81">
                  <c:v>147</c:v>
                </c:pt>
                <c:pt idx="82">
                  <c:v>144</c:v>
                </c:pt>
                <c:pt idx="83">
                  <c:v>141</c:v>
                </c:pt>
                <c:pt idx="84">
                  <c:v>138</c:v>
                </c:pt>
                <c:pt idx="85">
                  <c:v>135</c:v>
                </c:pt>
                <c:pt idx="86">
                  <c:v>133</c:v>
                </c:pt>
                <c:pt idx="87">
                  <c:v>130</c:v>
                </c:pt>
                <c:pt idx="88">
                  <c:v>127</c:v>
                </c:pt>
                <c:pt idx="89">
                  <c:v>124</c:v>
                </c:pt>
                <c:pt idx="90">
                  <c:v>121</c:v>
                </c:pt>
                <c:pt idx="91">
                  <c:v>118</c:v>
                </c:pt>
                <c:pt idx="92">
                  <c:v>114</c:v>
                </c:pt>
                <c:pt idx="93">
                  <c:v>113</c:v>
                </c:pt>
                <c:pt idx="94">
                  <c:v>111</c:v>
                </c:pt>
                <c:pt idx="95">
                  <c:v>109</c:v>
                </c:pt>
                <c:pt idx="96">
                  <c:v>107</c:v>
                </c:pt>
                <c:pt idx="97">
                  <c:v>105</c:v>
                </c:pt>
                <c:pt idx="98">
                  <c:v>104</c:v>
                </c:pt>
                <c:pt idx="99">
                  <c:v>102</c:v>
                </c:pt>
                <c:pt idx="100">
                  <c:v>100</c:v>
                </c:pt>
                <c:pt idx="101">
                  <c:v>98.3</c:v>
                </c:pt>
                <c:pt idx="102">
                  <c:v>96.5</c:v>
                </c:pt>
                <c:pt idx="103">
                  <c:v>95</c:v>
                </c:pt>
                <c:pt idx="104">
                  <c:v>93.5</c:v>
                </c:pt>
                <c:pt idx="105">
                  <c:v>92</c:v>
                </c:pt>
                <c:pt idx="106">
                  <c:v>90.4</c:v>
                </c:pt>
                <c:pt idx="107">
                  <c:v>88.9</c:v>
                </c:pt>
                <c:pt idx="108">
                  <c:v>87.4</c:v>
                </c:pt>
                <c:pt idx="109">
                  <c:v>85.9</c:v>
                </c:pt>
                <c:pt idx="110">
                  <c:v>84.4</c:v>
                </c:pt>
                <c:pt idx="111">
                  <c:v>82.9</c:v>
                </c:pt>
                <c:pt idx="112">
                  <c:v>81.3</c:v>
                </c:pt>
                <c:pt idx="113">
                  <c:v>79.8</c:v>
                </c:pt>
                <c:pt idx="114">
                  <c:v>78.3</c:v>
                </c:pt>
                <c:pt idx="115">
                  <c:v>76.8</c:v>
                </c:pt>
                <c:pt idx="116">
                  <c:v>75.3</c:v>
                </c:pt>
                <c:pt idx="117">
                  <c:v>73.8</c:v>
                </c:pt>
                <c:pt idx="118">
                  <c:v>72.2</c:v>
                </c:pt>
                <c:pt idx="119">
                  <c:v>70.7</c:v>
                </c:pt>
                <c:pt idx="120">
                  <c:v>69.2</c:v>
                </c:pt>
                <c:pt idx="121">
                  <c:v>68.7</c:v>
                </c:pt>
                <c:pt idx="122">
                  <c:v>68.2</c:v>
                </c:pt>
                <c:pt idx="123">
                  <c:v>67.7</c:v>
                </c:pt>
                <c:pt idx="124">
                  <c:v>67.2</c:v>
                </c:pt>
                <c:pt idx="125">
                  <c:v>66.599999999999994</c:v>
                </c:pt>
                <c:pt idx="126">
                  <c:v>66.099999999999994</c:v>
                </c:pt>
                <c:pt idx="127">
                  <c:v>65.599999999999994</c:v>
                </c:pt>
                <c:pt idx="128">
                  <c:v>65.099999999999994</c:v>
                </c:pt>
                <c:pt idx="129">
                  <c:v>64.599999999999994</c:v>
                </c:pt>
                <c:pt idx="130">
                  <c:v>64.099999999999994</c:v>
                </c:pt>
                <c:pt idx="131">
                  <c:v>63.6</c:v>
                </c:pt>
                <c:pt idx="132">
                  <c:v>63.1</c:v>
                </c:pt>
                <c:pt idx="133">
                  <c:v>62.5</c:v>
                </c:pt>
                <c:pt idx="134">
                  <c:v>62</c:v>
                </c:pt>
                <c:pt idx="135">
                  <c:v>61.5</c:v>
                </c:pt>
                <c:pt idx="136">
                  <c:v>61</c:v>
                </c:pt>
                <c:pt idx="137">
                  <c:v>60.5</c:v>
                </c:pt>
                <c:pt idx="138">
                  <c:v>60</c:v>
                </c:pt>
                <c:pt idx="139">
                  <c:v>59.5</c:v>
                </c:pt>
                <c:pt idx="140">
                  <c:v>59</c:v>
                </c:pt>
                <c:pt idx="141">
                  <c:v>58.4</c:v>
                </c:pt>
                <c:pt idx="142">
                  <c:v>57.9</c:v>
                </c:pt>
                <c:pt idx="143">
                  <c:v>57.4</c:v>
                </c:pt>
                <c:pt idx="144">
                  <c:v>56.9</c:v>
                </c:pt>
                <c:pt idx="145">
                  <c:v>56.4</c:v>
                </c:pt>
                <c:pt idx="146">
                  <c:v>55.9</c:v>
                </c:pt>
                <c:pt idx="147">
                  <c:v>55.4</c:v>
                </c:pt>
                <c:pt idx="148">
                  <c:v>54.9</c:v>
                </c:pt>
                <c:pt idx="149">
                  <c:v>54.3</c:v>
                </c:pt>
                <c:pt idx="150">
                  <c:v>53.8</c:v>
                </c:pt>
                <c:pt idx="151">
                  <c:v>53.3</c:v>
                </c:pt>
                <c:pt idx="152">
                  <c:v>52.8</c:v>
                </c:pt>
                <c:pt idx="153">
                  <c:v>52.3</c:v>
                </c:pt>
                <c:pt idx="154">
                  <c:v>56.2</c:v>
                </c:pt>
                <c:pt idx="155">
                  <c:v>60.1</c:v>
                </c:pt>
                <c:pt idx="156">
                  <c:v>64</c:v>
                </c:pt>
                <c:pt idx="157">
                  <c:v>67.900000000000006</c:v>
                </c:pt>
                <c:pt idx="158">
                  <c:v>71.8</c:v>
                </c:pt>
                <c:pt idx="159">
                  <c:v>75.7</c:v>
                </c:pt>
                <c:pt idx="160">
                  <c:v>79.599999999999994</c:v>
                </c:pt>
                <c:pt idx="161">
                  <c:v>79.900000000000006</c:v>
                </c:pt>
                <c:pt idx="162">
                  <c:v>80.3</c:v>
                </c:pt>
                <c:pt idx="163">
                  <c:v>80.599999999999994</c:v>
                </c:pt>
                <c:pt idx="164">
                  <c:v>81</c:v>
                </c:pt>
                <c:pt idx="165">
                  <c:v>81.3</c:v>
                </c:pt>
                <c:pt idx="166">
                  <c:v>81.7</c:v>
                </c:pt>
                <c:pt idx="167">
                  <c:v>82</c:v>
                </c:pt>
                <c:pt idx="168">
                  <c:v>82.4</c:v>
                </c:pt>
                <c:pt idx="169">
                  <c:v>82.7</c:v>
                </c:pt>
                <c:pt idx="170">
                  <c:v>85.8</c:v>
                </c:pt>
                <c:pt idx="171">
                  <c:v>86.7</c:v>
                </c:pt>
                <c:pt idx="172">
                  <c:v>86.7</c:v>
                </c:pt>
                <c:pt idx="173">
                  <c:v>94</c:v>
                </c:pt>
                <c:pt idx="174">
                  <c:v>95.9</c:v>
                </c:pt>
                <c:pt idx="175">
                  <c:v>95.9</c:v>
                </c:pt>
                <c:pt idx="176">
                  <c:v>102</c:v>
                </c:pt>
                <c:pt idx="177">
                  <c:v>110</c:v>
                </c:pt>
                <c:pt idx="178">
                  <c:v>111</c:v>
                </c:pt>
                <c:pt idx="179">
                  <c:v>118</c:v>
                </c:pt>
                <c:pt idx="180">
                  <c:v>120</c:v>
                </c:pt>
                <c:pt idx="181">
                  <c:v>126</c:v>
                </c:pt>
                <c:pt idx="182">
                  <c:v>133</c:v>
                </c:pt>
                <c:pt idx="183">
                  <c:v>139</c:v>
                </c:pt>
                <c:pt idx="184">
                  <c:v>150</c:v>
                </c:pt>
                <c:pt idx="185">
                  <c:v>169</c:v>
                </c:pt>
                <c:pt idx="186">
                  <c:v>182</c:v>
                </c:pt>
                <c:pt idx="187">
                  <c:v>216</c:v>
                </c:pt>
                <c:pt idx="188">
                  <c:v>241</c:v>
                </c:pt>
                <c:pt idx="189">
                  <c:v>269</c:v>
                </c:pt>
                <c:pt idx="190">
                  <c:v>286</c:v>
                </c:pt>
                <c:pt idx="191">
                  <c:v>329</c:v>
                </c:pt>
                <c:pt idx="192">
                  <c:v>353</c:v>
                </c:pt>
                <c:pt idx="193">
                  <c:v>375</c:v>
                </c:pt>
                <c:pt idx="194">
                  <c:v>420</c:v>
                </c:pt>
                <c:pt idx="195">
                  <c:v>497</c:v>
                </c:pt>
                <c:pt idx="196">
                  <c:v>677</c:v>
                </c:pt>
                <c:pt idx="197">
                  <c:v>1170</c:v>
                </c:pt>
                <c:pt idx="198">
                  <c:v>1430</c:v>
                </c:pt>
                <c:pt idx="199">
                  <c:v>1100</c:v>
                </c:pt>
                <c:pt idx="200">
                  <c:v>1060</c:v>
                </c:pt>
                <c:pt idx="201">
                  <c:v>1130</c:v>
                </c:pt>
                <c:pt idx="202">
                  <c:v>1250</c:v>
                </c:pt>
                <c:pt idx="203">
                  <c:v>1230</c:v>
                </c:pt>
                <c:pt idx="204">
                  <c:v>1120</c:v>
                </c:pt>
                <c:pt idx="205">
                  <c:v>1120</c:v>
                </c:pt>
                <c:pt idx="206">
                  <c:v>1100</c:v>
                </c:pt>
                <c:pt idx="207">
                  <c:v>1010</c:v>
                </c:pt>
                <c:pt idx="208">
                  <c:v>954</c:v>
                </c:pt>
                <c:pt idx="209">
                  <c:v>946</c:v>
                </c:pt>
                <c:pt idx="210">
                  <c:v>938</c:v>
                </c:pt>
                <c:pt idx="211">
                  <c:v>938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6060-439D-B84A-354A12623C71}"/>
            </c:ext>
          </c:extLst>
        </c:ser>
        <c:ser>
          <c:idx val="19"/>
          <c:order val="19"/>
          <c:tx>
            <c:strRef>
              <c:f>'спад по градациям Мостовой'!$AS$1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Мостовой'!$AS$2:$AS$213</c:f>
              <c:numCache>
                <c:formatCode>General</c:formatCode>
                <c:ptCount val="212"/>
                <c:pt idx="0">
                  <c:v>1060</c:v>
                </c:pt>
                <c:pt idx="1">
                  <c:v>1050</c:v>
                </c:pt>
                <c:pt idx="2">
                  <c:v>1050</c:v>
                </c:pt>
                <c:pt idx="3">
                  <c:v>1040</c:v>
                </c:pt>
                <c:pt idx="4">
                  <c:v>1040</c:v>
                </c:pt>
                <c:pt idx="5">
                  <c:v>1030</c:v>
                </c:pt>
                <c:pt idx="6">
                  <c:v>1020</c:v>
                </c:pt>
                <c:pt idx="7">
                  <c:v>1000</c:v>
                </c:pt>
                <c:pt idx="8">
                  <c:v>994</c:v>
                </c:pt>
                <c:pt idx="9">
                  <c:v>986</c:v>
                </c:pt>
                <c:pt idx="10">
                  <c:v>970</c:v>
                </c:pt>
                <c:pt idx="11">
                  <c:v>994</c:v>
                </c:pt>
                <c:pt idx="12">
                  <c:v>994</c:v>
                </c:pt>
                <c:pt idx="13">
                  <c:v>986</c:v>
                </c:pt>
                <c:pt idx="14">
                  <c:v>970</c:v>
                </c:pt>
                <c:pt idx="15">
                  <c:v>954</c:v>
                </c:pt>
                <c:pt idx="16">
                  <c:v>938</c:v>
                </c:pt>
                <c:pt idx="17">
                  <c:v>922</c:v>
                </c:pt>
                <c:pt idx="18">
                  <c:v>888</c:v>
                </c:pt>
                <c:pt idx="19">
                  <c:v>846</c:v>
                </c:pt>
                <c:pt idx="20">
                  <c:v>805</c:v>
                </c:pt>
                <c:pt idx="21">
                  <c:v>766</c:v>
                </c:pt>
                <c:pt idx="22">
                  <c:v>713</c:v>
                </c:pt>
                <c:pt idx="23">
                  <c:v>669</c:v>
                </c:pt>
                <c:pt idx="24">
                  <c:v>633</c:v>
                </c:pt>
                <c:pt idx="25">
                  <c:v>612</c:v>
                </c:pt>
                <c:pt idx="26">
                  <c:v>610</c:v>
                </c:pt>
                <c:pt idx="27">
                  <c:v>594</c:v>
                </c:pt>
                <c:pt idx="28">
                  <c:v>567</c:v>
                </c:pt>
                <c:pt idx="29">
                  <c:v>558</c:v>
                </c:pt>
                <c:pt idx="30">
                  <c:v>543</c:v>
                </c:pt>
                <c:pt idx="31">
                  <c:v>505</c:v>
                </c:pt>
                <c:pt idx="32">
                  <c:v>454</c:v>
                </c:pt>
                <c:pt idx="33">
                  <c:v>436</c:v>
                </c:pt>
                <c:pt idx="34">
                  <c:v>402</c:v>
                </c:pt>
                <c:pt idx="35">
                  <c:v>364</c:v>
                </c:pt>
                <c:pt idx="36">
                  <c:v>332</c:v>
                </c:pt>
                <c:pt idx="37">
                  <c:v>298</c:v>
                </c:pt>
                <c:pt idx="38">
                  <c:v>274</c:v>
                </c:pt>
                <c:pt idx="39">
                  <c:v>246</c:v>
                </c:pt>
                <c:pt idx="40">
                  <c:v>223</c:v>
                </c:pt>
                <c:pt idx="41">
                  <c:v>206</c:v>
                </c:pt>
                <c:pt idx="42">
                  <c:v>197</c:v>
                </c:pt>
                <c:pt idx="43">
                  <c:v>197</c:v>
                </c:pt>
                <c:pt idx="44">
                  <c:v>201</c:v>
                </c:pt>
                <c:pt idx="45">
                  <c:v>200</c:v>
                </c:pt>
                <c:pt idx="46">
                  <c:v>199</c:v>
                </c:pt>
                <c:pt idx="47">
                  <c:v>197</c:v>
                </c:pt>
                <c:pt idx="48">
                  <c:v>196</c:v>
                </c:pt>
                <c:pt idx="49">
                  <c:v>195</c:v>
                </c:pt>
                <c:pt idx="50">
                  <c:v>194</c:v>
                </c:pt>
                <c:pt idx="51">
                  <c:v>192</c:v>
                </c:pt>
                <c:pt idx="52">
                  <c:v>191</c:v>
                </c:pt>
                <c:pt idx="53">
                  <c:v>190</c:v>
                </c:pt>
                <c:pt idx="54">
                  <c:v>189</c:v>
                </c:pt>
                <c:pt idx="55">
                  <c:v>187</c:v>
                </c:pt>
                <c:pt idx="56">
                  <c:v>186</c:v>
                </c:pt>
                <c:pt idx="57">
                  <c:v>185</c:v>
                </c:pt>
                <c:pt idx="58">
                  <c:v>184</c:v>
                </c:pt>
                <c:pt idx="59">
                  <c:v>182</c:v>
                </c:pt>
                <c:pt idx="60">
                  <c:v>181</c:v>
                </c:pt>
                <c:pt idx="61">
                  <c:v>180</c:v>
                </c:pt>
                <c:pt idx="62">
                  <c:v>179</c:v>
                </c:pt>
                <c:pt idx="63">
                  <c:v>177</c:v>
                </c:pt>
                <c:pt idx="64">
                  <c:v>176</c:v>
                </c:pt>
                <c:pt idx="65">
                  <c:v>175</c:v>
                </c:pt>
                <c:pt idx="66">
                  <c:v>174</c:v>
                </c:pt>
                <c:pt idx="67">
                  <c:v>172</c:v>
                </c:pt>
                <c:pt idx="68">
                  <c:v>171</c:v>
                </c:pt>
                <c:pt idx="69">
                  <c:v>170</c:v>
                </c:pt>
                <c:pt idx="70">
                  <c:v>169</c:v>
                </c:pt>
                <c:pt idx="71">
                  <c:v>167</c:v>
                </c:pt>
                <c:pt idx="72">
                  <c:v>166</c:v>
                </c:pt>
                <c:pt idx="73">
                  <c:v>165</c:v>
                </c:pt>
                <c:pt idx="74">
                  <c:v>164</c:v>
                </c:pt>
                <c:pt idx="75">
                  <c:v>162</c:v>
                </c:pt>
                <c:pt idx="76">
                  <c:v>161</c:v>
                </c:pt>
                <c:pt idx="77">
                  <c:v>160</c:v>
                </c:pt>
                <c:pt idx="78">
                  <c:v>159</c:v>
                </c:pt>
                <c:pt idx="79">
                  <c:v>157</c:v>
                </c:pt>
                <c:pt idx="80">
                  <c:v>156</c:v>
                </c:pt>
                <c:pt idx="81">
                  <c:v>155</c:v>
                </c:pt>
                <c:pt idx="82">
                  <c:v>154</c:v>
                </c:pt>
                <c:pt idx="83">
                  <c:v>152</c:v>
                </c:pt>
                <c:pt idx="84">
                  <c:v>151</c:v>
                </c:pt>
                <c:pt idx="85">
                  <c:v>150</c:v>
                </c:pt>
                <c:pt idx="86">
                  <c:v>149</c:v>
                </c:pt>
                <c:pt idx="87">
                  <c:v>147</c:v>
                </c:pt>
                <c:pt idx="88">
                  <c:v>146</c:v>
                </c:pt>
                <c:pt idx="89">
                  <c:v>145</c:v>
                </c:pt>
                <c:pt idx="90">
                  <c:v>144</c:v>
                </c:pt>
                <c:pt idx="91">
                  <c:v>143</c:v>
                </c:pt>
                <c:pt idx="92">
                  <c:v>140</c:v>
                </c:pt>
                <c:pt idx="93">
                  <c:v>139</c:v>
                </c:pt>
                <c:pt idx="94">
                  <c:v>138</c:v>
                </c:pt>
                <c:pt idx="95">
                  <c:v>137</c:v>
                </c:pt>
                <c:pt idx="96">
                  <c:v>136</c:v>
                </c:pt>
                <c:pt idx="97">
                  <c:v>135</c:v>
                </c:pt>
                <c:pt idx="98">
                  <c:v>133</c:v>
                </c:pt>
                <c:pt idx="99">
                  <c:v>132</c:v>
                </c:pt>
                <c:pt idx="100">
                  <c:v>131</c:v>
                </c:pt>
                <c:pt idx="101">
                  <c:v>129</c:v>
                </c:pt>
                <c:pt idx="102">
                  <c:v>127</c:v>
                </c:pt>
                <c:pt idx="103">
                  <c:v>125</c:v>
                </c:pt>
                <c:pt idx="104">
                  <c:v>123</c:v>
                </c:pt>
                <c:pt idx="105">
                  <c:v>121</c:v>
                </c:pt>
                <c:pt idx="106">
                  <c:v>119</c:v>
                </c:pt>
                <c:pt idx="107">
                  <c:v>117</c:v>
                </c:pt>
                <c:pt idx="108">
                  <c:v>115</c:v>
                </c:pt>
                <c:pt idx="109">
                  <c:v>113</c:v>
                </c:pt>
                <c:pt idx="110">
                  <c:v>111</c:v>
                </c:pt>
                <c:pt idx="111">
                  <c:v>110</c:v>
                </c:pt>
                <c:pt idx="112">
                  <c:v>108</c:v>
                </c:pt>
                <c:pt idx="113">
                  <c:v>106</c:v>
                </c:pt>
                <c:pt idx="114">
                  <c:v>104</c:v>
                </c:pt>
                <c:pt idx="115">
                  <c:v>102</c:v>
                </c:pt>
                <c:pt idx="116">
                  <c:v>99.8</c:v>
                </c:pt>
                <c:pt idx="117">
                  <c:v>97.8</c:v>
                </c:pt>
                <c:pt idx="118">
                  <c:v>95.9</c:v>
                </c:pt>
                <c:pt idx="119">
                  <c:v>93.9</c:v>
                </c:pt>
                <c:pt idx="120">
                  <c:v>92</c:v>
                </c:pt>
                <c:pt idx="121">
                  <c:v>90</c:v>
                </c:pt>
                <c:pt idx="122">
                  <c:v>89.5</c:v>
                </c:pt>
                <c:pt idx="123">
                  <c:v>88.9</c:v>
                </c:pt>
                <c:pt idx="124">
                  <c:v>88.4</c:v>
                </c:pt>
                <c:pt idx="125">
                  <c:v>87.9</c:v>
                </c:pt>
                <c:pt idx="126">
                  <c:v>87.4</c:v>
                </c:pt>
                <c:pt idx="127">
                  <c:v>86.8</c:v>
                </c:pt>
                <c:pt idx="128">
                  <c:v>86.3</c:v>
                </c:pt>
                <c:pt idx="129">
                  <c:v>85.8</c:v>
                </c:pt>
                <c:pt idx="130">
                  <c:v>85.3</c:v>
                </c:pt>
                <c:pt idx="131">
                  <c:v>84.7</c:v>
                </c:pt>
                <c:pt idx="132">
                  <c:v>84.2</c:v>
                </c:pt>
                <c:pt idx="133">
                  <c:v>83.2</c:v>
                </c:pt>
                <c:pt idx="134">
                  <c:v>82.2</c:v>
                </c:pt>
                <c:pt idx="135">
                  <c:v>81.2</c:v>
                </c:pt>
                <c:pt idx="136">
                  <c:v>80.2</c:v>
                </c:pt>
                <c:pt idx="137">
                  <c:v>79.099999999999994</c:v>
                </c:pt>
                <c:pt idx="138">
                  <c:v>78.099999999999994</c:v>
                </c:pt>
                <c:pt idx="139">
                  <c:v>77.099999999999994</c:v>
                </c:pt>
                <c:pt idx="140">
                  <c:v>76.099999999999994</c:v>
                </c:pt>
                <c:pt idx="141">
                  <c:v>75.099999999999994</c:v>
                </c:pt>
                <c:pt idx="142">
                  <c:v>75.2</c:v>
                </c:pt>
                <c:pt idx="143">
                  <c:v>75.400000000000006</c:v>
                </c:pt>
                <c:pt idx="144">
                  <c:v>75.5</c:v>
                </c:pt>
                <c:pt idx="145">
                  <c:v>75.7</c:v>
                </c:pt>
                <c:pt idx="146">
                  <c:v>75.8</c:v>
                </c:pt>
                <c:pt idx="147">
                  <c:v>75.900000000000006</c:v>
                </c:pt>
                <c:pt idx="148">
                  <c:v>76.099999999999994</c:v>
                </c:pt>
                <c:pt idx="149">
                  <c:v>76.2</c:v>
                </c:pt>
                <c:pt idx="150">
                  <c:v>75.7</c:v>
                </c:pt>
                <c:pt idx="151">
                  <c:v>75.2</c:v>
                </c:pt>
                <c:pt idx="152">
                  <c:v>74.7</c:v>
                </c:pt>
                <c:pt idx="153">
                  <c:v>74.2</c:v>
                </c:pt>
                <c:pt idx="154">
                  <c:v>73.7</c:v>
                </c:pt>
                <c:pt idx="155">
                  <c:v>73.2</c:v>
                </c:pt>
                <c:pt idx="156">
                  <c:v>72.7</c:v>
                </c:pt>
                <c:pt idx="157">
                  <c:v>72.2</c:v>
                </c:pt>
                <c:pt idx="158">
                  <c:v>71.7</c:v>
                </c:pt>
                <c:pt idx="159">
                  <c:v>71.2</c:v>
                </c:pt>
                <c:pt idx="160">
                  <c:v>70.7</c:v>
                </c:pt>
                <c:pt idx="161">
                  <c:v>70.2</c:v>
                </c:pt>
                <c:pt idx="162">
                  <c:v>71.2</c:v>
                </c:pt>
                <c:pt idx="163">
                  <c:v>72.2</c:v>
                </c:pt>
                <c:pt idx="164">
                  <c:v>73.2</c:v>
                </c:pt>
                <c:pt idx="165">
                  <c:v>74.2</c:v>
                </c:pt>
                <c:pt idx="166">
                  <c:v>75.099999999999994</c:v>
                </c:pt>
                <c:pt idx="167">
                  <c:v>76.099999999999994</c:v>
                </c:pt>
                <c:pt idx="168">
                  <c:v>77.099999999999994</c:v>
                </c:pt>
                <c:pt idx="169">
                  <c:v>78.099999999999994</c:v>
                </c:pt>
                <c:pt idx="170">
                  <c:v>79.400000000000006</c:v>
                </c:pt>
                <c:pt idx="171">
                  <c:v>80.8</c:v>
                </c:pt>
                <c:pt idx="172">
                  <c:v>82.1</c:v>
                </c:pt>
                <c:pt idx="173">
                  <c:v>83.4</c:v>
                </c:pt>
                <c:pt idx="174">
                  <c:v>84.8</c:v>
                </c:pt>
                <c:pt idx="175">
                  <c:v>86.1</c:v>
                </c:pt>
                <c:pt idx="176">
                  <c:v>87.4</c:v>
                </c:pt>
                <c:pt idx="177">
                  <c:v>88.7</c:v>
                </c:pt>
                <c:pt idx="178">
                  <c:v>90.1</c:v>
                </c:pt>
                <c:pt idx="179">
                  <c:v>91.4</c:v>
                </c:pt>
                <c:pt idx="180">
                  <c:v>94.6</c:v>
                </c:pt>
                <c:pt idx="181">
                  <c:v>97.8</c:v>
                </c:pt>
                <c:pt idx="182">
                  <c:v>101</c:v>
                </c:pt>
                <c:pt idx="183">
                  <c:v>108</c:v>
                </c:pt>
                <c:pt idx="184">
                  <c:v>109</c:v>
                </c:pt>
                <c:pt idx="185">
                  <c:v>117</c:v>
                </c:pt>
                <c:pt idx="186">
                  <c:v>118</c:v>
                </c:pt>
                <c:pt idx="187">
                  <c:v>122</c:v>
                </c:pt>
                <c:pt idx="188">
                  <c:v>136</c:v>
                </c:pt>
                <c:pt idx="189">
                  <c:v>138</c:v>
                </c:pt>
                <c:pt idx="190">
                  <c:v>150</c:v>
                </c:pt>
                <c:pt idx="191">
                  <c:v>163</c:v>
                </c:pt>
                <c:pt idx="192">
                  <c:v>169</c:v>
                </c:pt>
                <c:pt idx="193">
                  <c:v>177</c:v>
                </c:pt>
                <c:pt idx="194">
                  <c:v>192</c:v>
                </c:pt>
                <c:pt idx="195">
                  <c:v>212</c:v>
                </c:pt>
                <c:pt idx="196">
                  <c:v>229</c:v>
                </c:pt>
                <c:pt idx="197">
                  <c:v>242</c:v>
                </c:pt>
                <c:pt idx="198">
                  <c:v>256</c:v>
                </c:pt>
                <c:pt idx="199">
                  <c:v>281</c:v>
                </c:pt>
                <c:pt idx="200">
                  <c:v>305</c:v>
                </c:pt>
                <c:pt idx="201">
                  <c:v>336</c:v>
                </c:pt>
                <c:pt idx="202">
                  <c:v>384</c:v>
                </c:pt>
                <c:pt idx="203">
                  <c:v>472</c:v>
                </c:pt>
                <c:pt idx="204">
                  <c:v>529</c:v>
                </c:pt>
                <c:pt idx="205">
                  <c:v>570</c:v>
                </c:pt>
                <c:pt idx="206">
                  <c:v>680</c:v>
                </c:pt>
                <c:pt idx="207">
                  <c:v>821</c:v>
                </c:pt>
                <c:pt idx="208">
                  <c:v>788</c:v>
                </c:pt>
                <c:pt idx="209">
                  <c:v>945</c:v>
                </c:pt>
                <c:pt idx="210">
                  <c:v>1070</c:v>
                </c:pt>
                <c:pt idx="211">
                  <c:v>1110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6060-439D-B84A-354A12623C71}"/>
            </c:ext>
          </c:extLst>
        </c:ser>
        <c:ser>
          <c:idx val="20"/>
          <c:order val="20"/>
          <c:tx>
            <c:strRef>
              <c:f>'спад по градациям Мостовой'!$AT$1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Мостовой'!$AT$2:$AT$213</c:f>
              <c:numCache>
                <c:formatCode>General</c:formatCode>
                <c:ptCount val="212"/>
                <c:pt idx="0">
                  <c:v>1060</c:v>
                </c:pt>
                <c:pt idx="1">
                  <c:v>1050</c:v>
                </c:pt>
                <c:pt idx="2">
                  <c:v>1030</c:v>
                </c:pt>
                <c:pt idx="3">
                  <c:v>1020</c:v>
                </c:pt>
                <c:pt idx="4">
                  <c:v>1010</c:v>
                </c:pt>
                <c:pt idx="5">
                  <c:v>999</c:v>
                </c:pt>
                <c:pt idx="6">
                  <c:v>983</c:v>
                </c:pt>
                <c:pt idx="7">
                  <c:v>968</c:v>
                </c:pt>
                <c:pt idx="8">
                  <c:v>953</c:v>
                </c:pt>
                <c:pt idx="9">
                  <c:v>945</c:v>
                </c:pt>
                <c:pt idx="10">
                  <c:v>938</c:v>
                </c:pt>
                <c:pt idx="11">
                  <c:v>938</c:v>
                </c:pt>
                <c:pt idx="12">
                  <c:v>938</c:v>
                </c:pt>
                <c:pt idx="13">
                  <c:v>930</c:v>
                </c:pt>
                <c:pt idx="14">
                  <c:v>915</c:v>
                </c:pt>
                <c:pt idx="15">
                  <c:v>908</c:v>
                </c:pt>
                <c:pt idx="16">
                  <c:v>893</c:v>
                </c:pt>
                <c:pt idx="17">
                  <c:v>878</c:v>
                </c:pt>
                <c:pt idx="18">
                  <c:v>864</c:v>
                </c:pt>
                <c:pt idx="19">
                  <c:v>836</c:v>
                </c:pt>
                <c:pt idx="20">
                  <c:v>822</c:v>
                </c:pt>
                <c:pt idx="21">
                  <c:v>808</c:v>
                </c:pt>
                <c:pt idx="22">
                  <c:v>794</c:v>
                </c:pt>
                <c:pt idx="23">
                  <c:v>781</c:v>
                </c:pt>
                <c:pt idx="24">
                  <c:v>768</c:v>
                </c:pt>
                <c:pt idx="25">
                  <c:v>754</c:v>
                </c:pt>
                <c:pt idx="26">
                  <c:v>754</c:v>
                </c:pt>
                <c:pt idx="27">
                  <c:v>754</c:v>
                </c:pt>
                <c:pt idx="28">
                  <c:v>754</c:v>
                </c:pt>
                <c:pt idx="29">
                  <c:v>741</c:v>
                </c:pt>
                <c:pt idx="30">
                  <c:v>722</c:v>
                </c:pt>
                <c:pt idx="31">
                  <c:v>682</c:v>
                </c:pt>
                <c:pt idx="32">
                  <c:v>637</c:v>
                </c:pt>
                <c:pt idx="33">
                  <c:v>618</c:v>
                </c:pt>
                <c:pt idx="34">
                  <c:v>603</c:v>
                </c:pt>
                <c:pt idx="35">
                  <c:v>562</c:v>
                </c:pt>
                <c:pt idx="36">
                  <c:v>515</c:v>
                </c:pt>
                <c:pt idx="37">
                  <c:v>464</c:v>
                </c:pt>
                <c:pt idx="38">
                  <c:v>453</c:v>
                </c:pt>
                <c:pt idx="39">
                  <c:v>459</c:v>
                </c:pt>
                <c:pt idx="40">
                  <c:v>455</c:v>
                </c:pt>
                <c:pt idx="41">
                  <c:v>435</c:v>
                </c:pt>
                <c:pt idx="42">
                  <c:v>423</c:v>
                </c:pt>
                <c:pt idx="43">
                  <c:v>395</c:v>
                </c:pt>
                <c:pt idx="44">
                  <c:v>370</c:v>
                </c:pt>
                <c:pt idx="45">
                  <c:v>345</c:v>
                </c:pt>
                <c:pt idx="46">
                  <c:v>364</c:v>
                </c:pt>
                <c:pt idx="47">
                  <c:v>363</c:v>
                </c:pt>
                <c:pt idx="48">
                  <c:v>340</c:v>
                </c:pt>
                <c:pt idx="49">
                  <c:v>342</c:v>
                </c:pt>
                <c:pt idx="50">
                  <c:v>307</c:v>
                </c:pt>
                <c:pt idx="51">
                  <c:v>305</c:v>
                </c:pt>
                <c:pt idx="52">
                  <c:v>304</c:v>
                </c:pt>
                <c:pt idx="53">
                  <c:v>302</c:v>
                </c:pt>
                <c:pt idx="54">
                  <c:v>300</c:v>
                </c:pt>
                <c:pt idx="55">
                  <c:v>298</c:v>
                </c:pt>
                <c:pt idx="56">
                  <c:v>297</c:v>
                </c:pt>
                <c:pt idx="57">
                  <c:v>295</c:v>
                </c:pt>
                <c:pt idx="58">
                  <c:v>293</c:v>
                </c:pt>
                <c:pt idx="59">
                  <c:v>292</c:v>
                </c:pt>
                <c:pt idx="60">
                  <c:v>290</c:v>
                </c:pt>
                <c:pt idx="61">
                  <c:v>288</c:v>
                </c:pt>
                <c:pt idx="62">
                  <c:v>286</c:v>
                </c:pt>
                <c:pt idx="63">
                  <c:v>285</c:v>
                </c:pt>
                <c:pt idx="64">
                  <c:v>283</c:v>
                </c:pt>
                <c:pt idx="65">
                  <c:v>281</c:v>
                </c:pt>
                <c:pt idx="66">
                  <c:v>279</c:v>
                </c:pt>
                <c:pt idx="67">
                  <c:v>278</c:v>
                </c:pt>
                <c:pt idx="68">
                  <c:v>276</c:v>
                </c:pt>
                <c:pt idx="69">
                  <c:v>273</c:v>
                </c:pt>
                <c:pt idx="70">
                  <c:v>270</c:v>
                </c:pt>
                <c:pt idx="71">
                  <c:v>267</c:v>
                </c:pt>
                <c:pt idx="72">
                  <c:v>264</c:v>
                </c:pt>
                <c:pt idx="73">
                  <c:v>261</c:v>
                </c:pt>
                <c:pt idx="74">
                  <c:v>259</c:v>
                </c:pt>
                <c:pt idx="75">
                  <c:v>256</c:v>
                </c:pt>
                <c:pt idx="76">
                  <c:v>253</c:v>
                </c:pt>
                <c:pt idx="77">
                  <c:v>250</c:v>
                </c:pt>
                <c:pt idx="78">
                  <c:v>247</c:v>
                </c:pt>
                <c:pt idx="79">
                  <c:v>244</c:v>
                </c:pt>
                <c:pt idx="80">
                  <c:v>240</c:v>
                </c:pt>
                <c:pt idx="81">
                  <c:v>236</c:v>
                </c:pt>
                <c:pt idx="82">
                  <c:v>231</c:v>
                </c:pt>
                <c:pt idx="83">
                  <c:v>227</c:v>
                </c:pt>
                <c:pt idx="84">
                  <c:v>223</c:v>
                </c:pt>
                <c:pt idx="85">
                  <c:v>219</c:v>
                </c:pt>
                <c:pt idx="86">
                  <c:v>215</c:v>
                </c:pt>
                <c:pt idx="87">
                  <c:v>210</c:v>
                </c:pt>
                <c:pt idx="88">
                  <c:v>206</c:v>
                </c:pt>
                <c:pt idx="89">
                  <c:v>202</c:v>
                </c:pt>
                <c:pt idx="90">
                  <c:v>197</c:v>
                </c:pt>
                <c:pt idx="91">
                  <c:v>193</c:v>
                </c:pt>
                <c:pt idx="92">
                  <c:v>189</c:v>
                </c:pt>
                <c:pt idx="93">
                  <c:v>184</c:v>
                </c:pt>
                <c:pt idx="94">
                  <c:v>180</c:v>
                </c:pt>
                <c:pt idx="95">
                  <c:v>175</c:v>
                </c:pt>
                <c:pt idx="96">
                  <c:v>171</c:v>
                </c:pt>
                <c:pt idx="97">
                  <c:v>166</c:v>
                </c:pt>
                <c:pt idx="98">
                  <c:v>162</c:v>
                </c:pt>
                <c:pt idx="99">
                  <c:v>157</c:v>
                </c:pt>
                <c:pt idx="100">
                  <c:v>153</c:v>
                </c:pt>
                <c:pt idx="101">
                  <c:v>149</c:v>
                </c:pt>
                <c:pt idx="102">
                  <c:v>146</c:v>
                </c:pt>
                <c:pt idx="103">
                  <c:v>142</c:v>
                </c:pt>
                <c:pt idx="104">
                  <c:v>139</c:v>
                </c:pt>
                <c:pt idx="105">
                  <c:v>135</c:v>
                </c:pt>
                <c:pt idx="106">
                  <c:v>131</c:v>
                </c:pt>
                <c:pt idx="107">
                  <c:v>128</c:v>
                </c:pt>
                <c:pt idx="108">
                  <c:v>124</c:v>
                </c:pt>
                <c:pt idx="109">
                  <c:v>121</c:v>
                </c:pt>
                <c:pt idx="110">
                  <c:v>117</c:v>
                </c:pt>
                <c:pt idx="111">
                  <c:v>115</c:v>
                </c:pt>
                <c:pt idx="112">
                  <c:v>112</c:v>
                </c:pt>
                <c:pt idx="113">
                  <c:v>110</c:v>
                </c:pt>
                <c:pt idx="114">
                  <c:v>108</c:v>
                </c:pt>
                <c:pt idx="115">
                  <c:v>105</c:v>
                </c:pt>
                <c:pt idx="116">
                  <c:v>103</c:v>
                </c:pt>
                <c:pt idx="117">
                  <c:v>100</c:v>
                </c:pt>
                <c:pt idx="118">
                  <c:v>98.1</c:v>
                </c:pt>
                <c:pt idx="119">
                  <c:v>95.8</c:v>
                </c:pt>
                <c:pt idx="120">
                  <c:v>93.4</c:v>
                </c:pt>
                <c:pt idx="121">
                  <c:v>92.5</c:v>
                </c:pt>
                <c:pt idx="122">
                  <c:v>91.6</c:v>
                </c:pt>
                <c:pt idx="123">
                  <c:v>90.6</c:v>
                </c:pt>
                <c:pt idx="124">
                  <c:v>89.7</c:v>
                </c:pt>
                <c:pt idx="125">
                  <c:v>88.8</c:v>
                </c:pt>
                <c:pt idx="126">
                  <c:v>87.9</c:v>
                </c:pt>
                <c:pt idx="127">
                  <c:v>86.9</c:v>
                </c:pt>
                <c:pt idx="128">
                  <c:v>86</c:v>
                </c:pt>
                <c:pt idx="129">
                  <c:v>85.1</c:v>
                </c:pt>
                <c:pt idx="130">
                  <c:v>84.2</c:v>
                </c:pt>
                <c:pt idx="131">
                  <c:v>83.2</c:v>
                </c:pt>
                <c:pt idx="132">
                  <c:v>82.3</c:v>
                </c:pt>
                <c:pt idx="133">
                  <c:v>81.400000000000006</c:v>
                </c:pt>
                <c:pt idx="134">
                  <c:v>80.5</c:v>
                </c:pt>
                <c:pt idx="135">
                  <c:v>79.5</c:v>
                </c:pt>
                <c:pt idx="136">
                  <c:v>78.599999999999994</c:v>
                </c:pt>
                <c:pt idx="137">
                  <c:v>77.7</c:v>
                </c:pt>
                <c:pt idx="138">
                  <c:v>76.8</c:v>
                </c:pt>
                <c:pt idx="139">
                  <c:v>75.8</c:v>
                </c:pt>
                <c:pt idx="140">
                  <c:v>74.900000000000006</c:v>
                </c:pt>
                <c:pt idx="141">
                  <c:v>74</c:v>
                </c:pt>
                <c:pt idx="142">
                  <c:v>73.599999999999994</c:v>
                </c:pt>
                <c:pt idx="143">
                  <c:v>73.2</c:v>
                </c:pt>
                <c:pt idx="144">
                  <c:v>72.900000000000006</c:v>
                </c:pt>
                <c:pt idx="145">
                  <c:v>72.5</c:v>
                </c:pt>
                <c:pt idx="146">
                  <c:v>72.099999999999994</c:v>
                </c:pt>
                <c:pt idx="147">
                  <c:v>71.7</c:v>
                </c:pt>
                <c:pt idx="148">
                  <c:v>71.400000000000006</c:v>
                </c:pt>
                <c:pt idx="149">
                  <c:v>71</c:v>
                </c:pt>
                <c:pt idx="150">
                  <c:v>70.599999999999994</c:v>
                </c:pt>
                <c:pt idx="151">
                  <c:v>70.2</c:v>
                </c:pt>
                <c:pt idx="152">
                  <c:v>69.900000000000006</c:v>
                </c:pt>
                <c:pt idx="153">
                  <c:v>69.5</c:v>
                </c:pt>
                <c:pt idx="154">
                  <c:v>69.099999999999994</c:v>
                </c:pt>
                <c:pt idx="155">
                  <c:v>68.7</c:v>
                </c:pt>
                <c:pt idx="156">
                  <c:v>68.400000000000006</c:v>
                </c:pt>
                <c:pt idx="157">
                  <c:v>68</c:v>
                </c:pt>
                <c:pt idx="158">
                  <c:v>67.599999999999994</c:v>
                </c:pt>
                <c:pt idx="159">
                  <c:v>67.2</c:v>
                </c:pt>
                <c:pt idx="160">
                  <c:v>66.900000000000006</c:v>
                </c:pt>
                <c:pt idx="161">
                  <c:v>66.5</c:v>
                </c:pt>
                <c:pt idx="162">
                  <c:v>66.099999999999994</c:v>
                </c:pt>
                <c:pt idx="163">
                  <c:v>66.400000000000006</c:v>
                </c:pt>
                <c:pt idx="164">
                  <c:v>66.7</c:v>
                </c:pt>
                <c:pt idx="165">
                  <c:v>67</c:v>
                </c:pt>
                <c:pt idx="166">
                  <c:v>70</c:v>
                </c:pt>
                <c:pt idx="167">
                  <c:v>72</c:v>
                </c:pt>
                <c:pt idx="168">
                  <c:v>75.2</c:v>
                </c:pt>
                <c:pt idx="169">
                  <c:v>81</c:v>
                </c:pt>
                <c:pt idx="170">
                  <c:v>87</c:v>
                </c:pt>
                <c:pt idx="171">
                  <c:v>91</c:v>
                </c:pt>
                <c:pt idx="172">
                  <c:v>94</c:v>
                </c:pt>
                <c:pt idx="173">
                  <c:v>100</c:v>
                </c:pt>
                <c:pt idx="174">
                  <c:v>104</c:v>
                </c:pt>
                <c:pt idx="175">
                  <c:v>111</c:v>
                </c:pt>
                <c:pt idx="176">
                  <c:v>119</c:v>
                </c:pt>
                <c:pt idx="177">
                  <c:v>125</c:v>
                </c:pt>
                <c:pt idx="178">
                  <c:v>133</c:v>
                </c:pt>
                <c:pt idx="179">
                  <c:v>143</c:v>
                </c:pt>
                <c:pt idx="180">
                  <c:v>156</c:v>
                </c:pt>
                <c:pt idx="181">
                  <c:v>170</c:v>
                </c:pt>
                <c:pt idx="182">
                  <c:v>185</c:v>
                </c:pt>
                <c:pt idx="183">
                  <c:v>204</c:v>
                </c:pt>
                <c:pt idx="184">
                  <c:v>223</c:v>
                </c:pt>
                <c:pt idx="185">
                  <c:v>256</c:v>
                </c:pt>
                <c:pt idx="186">
                  <c:v>323</c:v>
                </c:pt>
                <c:pt idx="187">
                  <c:v>430</c:v>
                </c:pt>
                <c:pt idx="188">
                  <c:v>520</c:v>
                </c:pt>
                <c:pt idx="189">
                  <c:v>660</c:v>
                </c:pt>
                <c:pt idx="190">
                  <c:v>762</c:v>
                </c:pt>
                <c:pt idx="191">
                  <c:v>842</c:v>
                </c:pt>
                <c:pt idx="192">
                  <c:v>930</c:v>
                </c:pt>
                <c:pt idx="193">
                  <c:v>999</c:v>
                </c:pt>
                <c:pt idx="194">
                  <c:v>900</c:v>
                </c:pt>
                <c:pt idx="195">
                  <c:v>960</c:v>
                </c:pt>
                <c:pt idx="196">
                  <c:v>991</c:v>
                </c:pt>
                <c:pt idx="197">
                  <c:v>945</c:v>
                </c:pt>
                <c:pt idx="198">
                  <c:v>864</c:v>
                </c:pt>
                <c:pt idx="199">
                  <c:v>815</c:v>
                </c:pt>
                <c:pt idx="200">
                  <c:v>857</c:v>
                </c:pt>
                <c:pt idx="201">
                  <c:v>983</c:v>
                </c:pt>
                <c:pt idx="202">
                  <c:v>1020</c:v>
                </c:pt>
                <c:pt idx="203">
                  <c:v>1150</c:v>
                </c:pt>
                <c:pt idx="204">
                  <c:v>1170</c:v>
                </c:pt>
                <c:pt idx="205">
                  <c:v>1240</c:v>
                </c:pt>
                <c:pt idx="206">
                  <c:v>1320</c:v>
                </c:pt>
                <c:pt idx="207">
                  <c:v>1290</c:v>
                </c:pt>
                <c:pt idx="208">
                  <c:v>1350</c:v>
                </c:pt>
                <c:pt idx="209">
                  <c:v>1410</c:v>
                </c:pt>
                <c:pt idx="210">
                  <c:v>1500</c:v>
                </c:pt>
                <c:pt idx="211">
                  <c:v>1540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6060-439D-B84A-354A12623C71}"/>
            </c:ext>
          </c:extLst>
        </c:ser>
        <c:ser>
          <c:idx val="21"/>
          <c:order val="21"/>
          <c:tx>
            <c:strRef>
              <c:f>'спад по градациям Мостовой'!$AU$1</c:f>
              <c:strCache>
                <c:ptCount val="1"/>
                <c:pt idx="0">
                  <c:v>1997</c:v>
                </c:pt>
              </c:strCache>
            </c:strRef>
          </c:tx>
          <c:marker>
            <c:symbol val="none"/>
          </c:marker>
          <c:xVal>
            <c:numRef>
              <c:f>'спад по градациям Мостовой'!$A$2:$A$213</c:f>
              <c:numCache>
                <c:formatCode>m/d/yyyy</c:formatCode>
                <c:ptCount val="212"/>
                <c:pt idx="0">
                  <c:v>18537</c:v>
                </c:pt>
                <c:pt idx="1">
                  <c:v>18538</c:v>
                </c:pt>
                <c:pt idx="2">
                  <c:v>18539</c:v>
                </c:pt>
                <c:pt idx="3">
                  <c:v>18540</c:v>
                </c:pt>
                <c:pt idx="4">
                  <c:v>18541</c:v>
                </c:pt>
                <c:pt idx="5">
                  <c:v>18542</c:v>
                </c:pt>
                <c:pt idx="6">
                  <c:v>18543</c:v>
                </c:pt>
                <c:pt idx="7">
                  <c:v>18544</c:v>
                </c:pt>
                <c:pt idx="8">
                  <c:v>18545</c:v>
                </c:pt>
                <c:pt idx="9">
                  <c:v>18546</c:v>
                </c:pt>
                <c:pt idx="10">
                  <c:v>18547</c:v>
                </c:pt>
                <c:pt idx="11">
                  <c:v>18548</c:v>
                </c:pt>
                <c:pt idx="12">
                  <c:v>18549</c:v>
                </c:pt>
                <c:pt idx="13">
                  <c:v>18550</c:v>
                </c:pt>
                <c:pt idx="14">
                  <c:v>18551</c:v>
                </c:pt>
                <c:pt idx="15">
                  <c:v>18552</c:v>
                </c:pt>
                <c:pt idx="16">
                  <c:v>18553</c:v>
                </c:pt>
                <c:pt idx="17">
                  <c:v>18554</c:v>
                </c:pt>
                <c:pt idx="18">
                  <c:v>18555</c:v>
                </c:pt>
                <c:pt idx="19">
                  <c:v>18556</c:v>
                </c:pt>
                <c:pt idx="20">
                  <c:v>18557</c:v>
                </c:pt>
                <c:pt idx="21">
                  <c:v>18558</c:v>
                </c:pt>
                <c:pt idx="22">
                  <c:v>18559</c:v>
                </c:pt>
                <c:pt idx="23">
                  <c:v>18560</c:v>
                </c:pt>
                <c:pt idx="24">
                  <c:v>18561</c:v>
                </c:pt>
                <c:pt idx="25">
                  <c:v>18562</c:v>
                </c:pt>
                <c:pt idx="26">
                  <c:v>18563</c:v>
                </c:pt>
                <c:pt idx="27">
                  <c:v>18564</c:v>
                </c:pt>
                <c:pt idx="28">
                  <c:v>18565</c:v>
                </c:pt>
                <c:pt idx="29">
                  <c:v>18566</c:v>
                </c:pt>
                <c:pt idx="30">
                  <c:v>18567</c:v>
                </c:pt>
                <c:pt idx="31">
                  <c:v>18568</c:v>
                </c:pt>
                <c:pt idx="32">
                  <c:v>18569</c:v>
                </c:pt>
                <c:pt idx="33">
                  <c:v>18570</c:v>
                </c:pt>
                <c:pt idx="34">
                  <c:v>18571</c:v>
                </c:pt>
                <c:pt idx="35">
                  <c:v>18572</c:v>
                </c:pt>
                <c:pt idx="36">
                  <c:v>18573</c:v>
                </c:pt>
                <c:pt idx="37">
                  <c:v>18574</c:v>
                </c:pt>
                <c:pt idx="38">
                  <c:v>18575</c:v>
                </c:pt>
                <c:pt idx="39">
                  <c:v>18576</c:v>
                </c:pt>
                <c:pt idx="40">
                  <c:v>18577</c:v>
                </c:pt>
                <c:pt idx="41">
                  <c:v>18578</c:v>
                </c:pt>
                <c:pt idx="42">
                  <c:v>18579</c:v>
                </c:pt>
                <c:pt idx="43">
                  <c:v>18580</c:v>
                </c:pt>
                <c:pt idx="44">
                  <c:v>18581</c:v>
                </c:pt>
                <c:pt idx="45">
                  <c:v>18582</c:v>
                </c:pt>
                <c:pt idx="46">
                  <c:v>18583</c:v>
                </c:pt>
                <c:pt idx="47">
                  <c:v>18584</c:v>
                </c:pt>
                <c:pt idx="48">
                  <c:v>18585</c:v>
                </c:pt>
                <c:pt idx="49">
                  <c:v>18586</c:v>
                </c:pt>
                <c:pt idx="50">
                  <c:v>18587</c:v>
                </c:pt>
                <c:pt idx="51">
                  <c:v>18588</c:v>
                </c:pt>
                <c:pt idx="52">
                  <c:v>18589</c:v>
                </c:pt>
                <c:pt idx="53">
                  <c:v>18590</c:v>
                </c:pt>
                <c:pt idx="54">
                  <c:v>18591</c:v>
                </c:pt>
                <c:pt idx="55">
                  <c:v>18592</c:v>
                </c:pt>
                <c:pt idx="56">
                  <c:v>18593</c:v>
                </c:pt>
                <c:pt idx="57">
                  <c:v>18594</c:v>
                </c:pt>
                <c:pt idx="58">
                  <c:v>18595</c:v>
                </c:pt>
                <c:pt idx="59">
                  <c:v>18596</c:v>
                </c:pt>
                <c:pt idx="60">
                  <c:v>18597</c:v>
                </c:pt>
                <c:pt idx="61">
                  <c:v>18598</c:v>
                </c:pt>
                <c:pt idx="62">
                  <c:v>18599</c:v>
                </c:pt>
                <c:pt idx="63">
                  <c:v>18600</c:v>
                </c:pt>
                <c:pt idx="64">
                  <c:v>18601</c:v>
                </c:pt>
                <c:pt idx="65">
                  <c:v>18602</c:v>
                </c:pt>
                <c:pt idx="66">
                  <c:v>18603</c:v>
                </c:pt>
                <c:pt idx="67">
                  <c:v>18604</c:v>
                </c:pt>
                <c:pt idx="68">
                  <c:v>18605</c:v>
                </c:pt>
                <c:pt idx="69">
                  <c:v>18606</c:v>
                </c:pt>
                <c:pt idx="70">
                  <c:v>18607</c:v>
                </c:pt>
                <c:pt idx="71">
                  <c:v>18608</c:v>
                </c:pt>
                <c:pt idx="72">
                  <c:v>18609</c:v>
                </c:pt>
                <c:pt idx="73">
                  <c:v>18610</c:v>
                </c:pt>
                <c:pt idx="74">
                  <c:v>18611</c:v>
                </c:pt>
                <c:pt idx="75">
                  <c:v>18612</c:v>
                </c:pt>
                <c:pt idx="76">
                  <c:v>18613</c:v>
                </c:pt>
                <c:pt idx="77">
                  <c:v>18614</c:v>
                </c:pt>
                <c:pt idx="78">
                  <c:v>18615</c:v>
                </c:pt>
                <c:pt idx="79">
                  <c:v>18616</c:v>
                </c:pt>
                <c:pt idx="80">
                  <c:v>18617</c:v>
                </c:pt>
                <c:pt idx="81">
                  <c:v>18618</c:v>
                </c:pt>
                <c:pt idx="82">
                  <c:v>18619</c:v>
                </c:pt>
                <c:pt idx="83">
                  <c:v>18620</c:v>
                </c:pt>
                <c:pt idx="84">
                  <c:v>18621</c:v>
                </c:pt>
                <c:pt idx="85">
                  <c:v>18622</c:v>
                </c:pt>
                <c:pt idx="86">
                  <c:v>18623</c:v>
                </c:pt>
                <c:pt idx="87">
                  <c:v>18624</c:v>
                </c:pt>
                <c:pt idx="88">
                  <c:v>18625</c:v>
                </c:pt>
                <c:pt idx="89">
                  <c:v>18626</c:v>
                </c:pt>
                <c:pt idx="90">
                  <c:v>18627</c:v>
                </c:pt>
                <c:pt idx="91">
                  <c:v>18628</c:v>
                </c:pt>
                <c:pt idx="92">
                  <c:v>18629</c:v>
                </c:pt>
                <c:pt idx="93">
                  <c:v>18630</c:v>
                </c:pt>
                <c:pt idx="94">
                  <c:v>18631</c:v>
                </c:pt>
                <c:pt idx="95">
                  <c:v>18632</c:v>
                </c:pt>
                <c:pt idx="96">
                  <c:v>18633</c:v>
                </c:pt>
                <c:pt idx="97">
                  <c:v>18634</c:v>
                </c:pt>
                <c:pt idx="98">
                  <c:v>18635</c:v>
                </c:pt>
                <c:pt idx="99">
                  <c:v>18636</c:v>
                </c:pt>
                <c:pt idx="100">
                  <c:v>18637</c:v>
                </c:pt>
                <c:pt idx="101">
                  <c:v>18638</c:v>
                </c:pt>
                <c:pt idx="102">
                  <c:v>18639</c:v>
                </c:pt>
                <c:pt idx="103">
                  <c:v>18640</c:v>
                </c:pt>
                <c:pt idx="104">
                  <c:v>18641</c:v>
                </c:pt>
                <c:pt idx="105">
                  <c:v>18642</c:v>
                </c:pt>
                <c:pt idx="106">
                  <c:v>18643</c:v>
                </c:pt>
                <c:pt idx="107">
                  <c:v>18644</c:v>
                </c:pt>
                <c:pt idx="108">
                  <c:v>18645</c:v>
                </c:pt>
                <c:pt idx="109">
                  <c:v>18646</c:v>
                </c:pt>
                <c:pt idx="110">
                  <c:v>18647</c:v>
                </c:pt>
                <c:pt idx="111">
                  <c:v>18648</c:v>
                </c:pt>
                <c:pt idx="112">
                  <c:v>18649</c:v>
                </c:pt>
                <c:pt idx="113">
                  <c:v>18650</c:v>
                </c:pt>
                <c:pt idx="114">
                  <c:v>18651</c:v>
                </c:pt>
                <c:pt idx="115">
                  <c:v>18652</c:v>
                </c:pt>
                <c:pt idx="116">
                  <c:v>18653</c:v>
                </c:pt>
                <c:pt idx="117">
                  <c:v>18654</c:v>
                </c:pt>
                <c:pt idx="118">
                  <c:v>18655</c:v>
                </c:pt>
                <c:pt idx="119">
                  <c:v>18656</c:v>
                </c:pt>
                <c:pt idx="120">
                  <c:v>18657</c:v>
                </c:pt>
                <c:pt idx="121">
                  <c:v>18658</c:v>
                </c:pt>
                <c:pt idx="122">
                  <c:v>18659</c:v>
                </c:pt>
                <c:pt idx="123">
                  <c:v>18660</c:v>
                </c:pt>
                <c:pt idx="124">
                  <c:v>18661</c:v>
                </c:pt>
                <c:pt idx="125">
                  <c:v>18662</c:v>
                </c:pt>
                <c:pt idx="126">
                  <c:v>18663</c:v>
                </c:pt>
                <c:pt idx="127">
                  <c:v>18664</c:v>
                </c:pt>
                <c:pt idx="128">
                  <c:v>18665</c:v>
                </c:pt>
                <c:pt idx="129">
                  <c:v>18666</c:v>
                </c:pt>
                <c:pt idx="130">
                  <c:v>18667</c:v>
                </c:pt>
                <c:pt idx="131">
                  <c:v>18668</c:v>
                </c:pt>
                <c:pt idx="132">
                  <c:v>18669</c:v>
                </c:pt>
                <c:pt idx="133">
                  <c:v>18670</c:v>
                </c:pt>
                <c:pt idx="134">
                  <c:v>18671</c:v>
                </c:pt>
                <c:pt idx="135">
                  <c:v>18672</c:v>
                </c:pt>
                <c:pt idx="136">
                  <c:v>18673</c:v>
                </c:pt>
                <c:pt idx="137">
                  <c:v>18674</c:v>
                </c:pt>
                <c:pt idx="138">
                  <c:v>18675</c:v>
                </c:pt>
                <c:pt idx="139">
                  <c:v>18676</c:v>
                </c:pt>
                <c:pt idx="140">
                  <c:v>18677</c:v>
                </c:pt>
                <c:pt idx="141">
                  <c:v>18678</c:v>
                </c:pt>
                <c:pt idx="142">
                  <c:v>18679</c:v>
                </c:pt>
                <c:pt idx="143">
                  <c:v>18680</c:v>
                </c:pt>
                <c:pt idx="144">
                  <c:v>18681</c:v>
                </c:pt>
                <c:pt idx="145">
                  <c:v>18682</c:v>
                </c:pt>
                <c:pt idx="146">
                  <c:v>18683</c:v>
                </c:pt>
                <c:pt idx="147">
                  <c:v>18684</c:v>
                </c:pt>
                <c:pt idx="148">
                  <c:v>18685</c:v>
                </c:pt>
                <c:pt idx="149">
                  <c:v>18686</c:v>
                </c:pt>
                <c:pt idx="150">
                  <c:v>18687</c:v>
                </c:pt>
                <c:pt idx="151">
                  <c:v>18688</c:v>
                </c:pt>
                <c:pt idx="152">
                  <c:v>18689</c:v>
                </c:pt>
                <c:pt idx="153">
                  <c:v>18690</c:v>
                </c:pt>
                <c:pt idx="154">
                  <c:v>18691</c:v>
                </c:pt>
                <c:pt idx="155">
                  <c:v>18692</c:v>
                </c:pt>
                <c:pt idx="156">
                  <c:v>18693</c:v>
                </c:pt>
                <c:pt idx="157">
                  <c:v>18694</c:v>
                </c:pt>
                <c:pt idx="158">
                  <c:v>18695</c:v>
                </c:pt>
                <c:pt idx="159">
                  <c:v>18696</c:v>
                </c:pt>
                <c:pt idx="160">
                  <c:v>18697</c:v>
                </c:pt>
                <c:pt idx="161">
                  <c:v>18698</c:v>
                </c:pt>
                <c:pt idx="162">
                  <c:v>18699</c:v>
                </c:pt>
                <c:pt idx="163">
                  <c:v>18700</c:v>
                </c:pt>
                <c:pt idx="164">
                  <c:v>18701</c:v>
                </c:pt>
                <c:pt idx="165">
                  <c:v>18702</c:v>
                </c:pt>
                <c:pt idx="166">
                  <c:v>18703</c:v>
                </c:pt>
                <c:pt idx="167">
                  <c:v>18704</c:v>
                </c:pt>
                <c:pt idx="168">
                  <c:v>18705</c:v>
                </c:pt>
                <c:pt idx="169">
                  <c:v>18706</c:v>
                </c:pt>
                <c:pt idx="170">
                  <c:v>18707</c:v>
                </c:pt>
                <c:pt idx="171">
                  <c:v>18708</c:v>
                </c:pt>
                <c:pt idx="172">
                  <c:v>18709</c:v>
                </c:pt>
                <c:pt idx="173">
                  <c:v>18710</c:v>
                </c:pt>
                <c:pt idx="174">
                  <c:v>18711</c:v>
                </c:pt>
                <c:pt idx="175">
                  <c:v>18712</c:v>
                </c:pt>
                <c:pt idx="176">
                  <c:v>18713</c:v>
                </c:pt>
                <c:pt idx="177">
                  <c:v>18714</c:v>
                </c:pt>
                <c:pt idx="178">
                  <c:v>18715</c:v>
                </c:pt>
                <c:pt idx="179">
                  <c:v>18716</c:v>
                </c:pt>
                <c:pt idx="180">
                  <c:v>18717</c:v>
                </c:pt>
                <c:pt idx="181">
                  <c:v>18718</c:v>
                </c:pt>
                <c:pt idx="182">
                  <c:v>18719</c:v>
                </c:pt>
                <c:pt idx="183">
                  <c:v>18720</c:v>
                </c:pt>
                <c:pt idx="184">
                  <c:v>18721</c:v>
                </c:pt>
                <c:pt idx="185">
                  <c:v>18722</c:v>
                </c:pt>
                <c:pt idx="186">
                  <c:v>18723</c:v>
                </c:pt>
                <c:pt idx="187">
                  <c:v>18724</c:v>
                </c:pt>
                <c:pt idx="188">
                  <c:v>18725</c:v>
                </c:pt>
                <c:pt idx="189">
                  <c:v>18726</c:v>
                </c:pt>
                <c:pt idx="190">
                  <c:v>18727</c:v>
                </c:pt>
                <c:pt idx="191">
                  <c:v>18728</c:v>
                </c:pt>
                <c:pt idx="192">
                  <c:v>18729</c:v>
                </c:pt>
                <c:pt idx="193">
                  <c:v>18730</c:v>
                </c:pt>
                <c:pt idx="194">
                  <c:v>18731</c:v>
                </c:pt>
                <c:pt idx="195">
                  <c:v>18732</c:v>
                </c:pt>
                <c:pt idx="196">
                  <c:v>18733</c:v>
                </c:pt>
                <c:pt idx="197">
                  <c:v>18734</c:v>
                </c:pt>
                <c:pt idx="198">
                  <c:v>18735</c:v>
                </c:pt>
                <c:pt idx="199">
                  <c:v>18736</c:v>
                </c:pt>
                <c:pt idx="200">
                  <c:v>18737</c:v>
                </c:pt>
                <c:pt idx="201">
                  <c:v>18738</c:v>
                </c:pt>
                <c:pt idx="202">
                  <c:v>18739</c:v>
                </c:pt>
                <c:pt idx="203">
                  <c:v>18740</c:v>
                </c:pt>
                <c:pt idx="204">
                  <c:v>18741</c:v>
                </c:pt>
                <c:pt idx="205">
                  <c:v>18742</c:v>
                </c:pt>
                <c:pt idx="206">
                  <c:v>18743</c:v>
                </c:pt>
                <c:pt idx="207">
                  <c:v>18744</c:v>
                </c:pt>
                <c:pt idx="208">
                  <c:v>18745</c:v>
                </c:pt>
                <c:pt idx="209">
                  <c:v>18746</c:v>
                </c:pt>
                <c:pt idx="210">
                  <c:v>18747</c:v>
                </c:pt>
                <c:pt idx="211">
                  <c:v>18748</c:v>
                </c:pt>
              </c:numCache>
            </c:numRef>
          </c:xVal>
          <c:yVal>
            <c:numRef>
              <c:f>'спад по градациям Мостовой'!$AU$2:$AU$213</c:f>
              <c:numCache>
                <c:formatCode>General</c:formatCode>
                <c:ptCount val="212"/>
                <c:pt idx="0">
                  <c:v>1050</c:v>
                </c:pt>
                <c:pt idx="1">
                  <c:v>1030</c:v>
                </c:pt>
                <c:pt idx="2">
                  <c:v>1010</c:v>
                </c:pt>
                <c:pt idx="3">
                  <c:v>1010</c:v>
                </c:pt>
                <c:pt idx="4">
                  <c:v>1010</c:v>
                </c:pt>
                <c:pt idx="5">
                  <c:v>1010</c:v>
                </c:pt>
                <c:pt idx="6">
                  <c:v>989</c:v>
                </c:pt>
                <c:pt idx="7">
                  <c:v>955</c:v>
                </c:pt>
                <c:pt idx="8">
                  <c:v>883</c:v>
                </c:pt>
                <c:pt idx="9">
                  <c:v>798</c:v>
                </c:pt>
                <c:pt idx="10">
                  <c:v>771</c:v>
                </c:pt>
                <c:pt idx="11">
                  <c:v>757</c:v>
                </c:pt>
                <c:pt idx="12">
                  <c:v>757</c:v>
                </c:pt>
                <c:pt idx="13">
                  <c:v>757</c:v>
                </c:pt>
                <c:pt idx="14">
                  <c:v>757</c:v>
                </c:pt>
                <c:pt idx="15">
                  <c:v>751</c:v>
                </c:pt>
                <c:pt idx="16">
                  <c:v>744</c:v>
                </c:pt>
                <c:pt idx="17">
                  <c:v>737</c:v>
                </c:pt>
                <c:pt idx="18">
                  <c:v>725</c:v>
                </c:pt>
                <c:pt idx="19">
                  <c:v>725</c:v>
                </c:pt>
                <c:pt idx="20">
                  <c:v>713</c:v>
                </c:pt>
                <c:pt idx="21">
                  <c:v>707</c:v>
                </c:pt>
                <c:pt idx="22">
                  <c:v>719</c:v>
                </c:pt>
                <c:pt idx="23">
                  <c:v>737</c:v>
                </c:pt>
                <c:pt idx="24">
                  <c:v>757</c:v>
                </c:pt>
                <c:pt idx="25">
                  <c:v>778</c:v>
                </c:pt>
                <c:pt idx="26">
                  <c:v>737</c:v>
                </c:pt>
                <c:pt idx="27">
                  <c:v>689</c:v>
                </c:pt>
                <c:pt idx="28">
                  <c:v>672</c:v>
                </c:pt>
                <c:pt idx="29">
                  <c:v>662</c:v>
                </c:pt>
                <c:pt idx="30">
                  <c:v>639</c:v>
                </c:pt>
                <c:pt idx="31">
                  <c:v>642</c:v>
                </c:pt>
                <c:pt idx="32">
                  <c:v>629</c:v>
                </c:pt>
                <c:pt idx="33">
                  <c:v>611</c:v>
                </c:pt>
                <c:pt idx="34">
                  <c:v>577</c:v>
                </c:pt>
                <c:pt idx="35">
                  <c:v>555</c:v>
                </c:pt>
                <c:pt idx="36">
                  <c:v>543</c:v>
                </c:pt>
                <c:pt idx="37">
                  <c:v>543</c:v>
                </c:pt>
                <c:pt idx="38">
                  <c:v>558</c:v>
                </c:pt>
                <c:pt idx="39">
                  <c:v>485</c:v>
                </c:pt>
                <c:pt idx="40">
                  <c:v>456</c:v>
                </c:pt>
                <c:pt idx="41">
                  <c:v>441</c:v>
                </c:pt>
                <c:pt idx="42">
                  <c:v>432</c:v>
                </c:pt>
                <c:pt idx="43">
                  <c:v>413</c:v>
                </c:pt>
                <c:pt idx="44">
                  <c:v>387</c:v>
                </c:pt>
                <c:pt idx="45">
                  <c:v>366</c:v>
                </c:pt>
                <c:pt idx="46">
                  <c:v>351</c:v>
                </c:pt>
                <c:pt idx="47">
                  <c:v>330</c:v>
                </c:pt>
                <c:pt idx="48">
                  <c:v>312</c:v>
                </c:pt>
                <c:pt idx="49">
                  <c:v>296</c:v>
                </c:pt>
                <c:pt idx="50">
                  <c:v>281</c:v>
                </c:pt>
                <c:pt idx="51">
                  <c:v>265</c:v>
                </c:pt>
                <c:pt idx="52">
                  <c:v>249</c:v>
                </c:pt>
                <c:pt idx="53">
                  <c:v>234</c:v>
                </c:pt>
                <c:pt idx="54">
                  <c:v>218</c:v>
                </c:pt>
                <c:pt idx="55">
                  <c:v>203</c:v>
                </c:pt>
                <c:pt idx="56">
                  <c:v>187</c:v>
                </c:pt>
                <c:pt idx="57">
                  <c:v>171</c:v>
                </c:pt>
                <c:pt idx="58">
                  <c:v>156</c:v>
                </c:pt>
                <c:pt idx="59">
                  <c:v>140</c:v>
                </c:pt>
                <c:pt idx="60">
                  <c:v>141</c:v>
                </c:pt>
                <c:pt idx="61">
                  <c:v>142</c:v>
                </c:pt>
                <c:pt idx="62">
                  <c:v>142</c:v>
                </c:pt>
                <c:pt idx="63">
                  <c:v>143</c:v>
                </c:pt>
                <c:pt idx="64">
                  <c:v>144</c:v>
                </c:pt>
                <c:pt idx="65">
                  <c:v>145</c:v>
                </c:pt>
                <c:pt idx="66">
                  <c:v>146</c:v>
                </c:pt>
                <c:pt idx="67">
                  <c:v>147</c:v>
                </c:pt>
                <c:pt idx="68">
                  <c:v>147</c:v>
                </c:pt>
                <c:pt idx="69">
                  <c:v>148</c:v>
                </c:pt>
                <c:pt idx="70">
                  <c:v>149</c:v>
                </c:pt>
                <c:pt idx="71">
                  <c:v>146</c:v>
                </c:pt>
                <c:pt idx="72">
                  <c:v>143</c:v>
                </c:pt>
                <c:pt idx="73">
                  <c:v>140</c:v>
                </c:pt>
                <c:pt idx="74">
                  <c:v>137</c:v>
                </c:pt>
                <c:pt idx="75">
                  <c:v>133</c:v>
                </c:pt>
                <c:pt idx="76">
                  <c:v>130</c:v>
                </c:pt>
                <c:pt idx="77">
                  <c:v>127</c:v>
                </c:pt>
                <c:pt idx="78">
                  <c:v>124</c:v>
                </c:pt>
                <c:pt idx="79">
                  <c:v>121</c:v>
                </c:pt>
                <c:pt idx="80">
                  <c:v>120</c:v>
                </c:pt>
                <c:pt idx="81">
                  <c:v>120</c:v>
                </c:pt>
                <c:pt idx="82">
                  <c:v>119</c:v>
                </c:pt>
                <c:pt idx="83">
                  <c:v>118</c:v>
                </c:pt>
                <c:pt idx="84">
                  <c:v>118</c:v>
                </c:pt>
                <c:pt idx="85">
                  <c:v>117</c:v>
                </c:pt>
                <c:pt idx="86">
                  <c:v>117</c:v>
                </c:pt>
                <c:pt idx="87">
                  <c:v>116</c:v>
                </c:pt>
                <c:pt idx="88">
                  <c:v>115</c:v>
                </c:pt>
                <c:pt idx="89">
                  <c:v>115</c:v>
                </c:pt>
                <c:pt idx="90">
                  <c:v>114</c:v>
                </c:pt>
                <c:pt idx="91">
                  <c:v>112</c:v>
                </c:pt>
                <c:pt idx="92">
                  <c:v>110</c:v>
                </c:pt>
                <c:pt idx="93">
                  <c:v>109</c:v>
                </c:pt>
                <c:pt idx="94">
                  <c:v>107</c:v>
                </c:pt>
                <c:pt idx="95">
                  <c:v>105</c:v>
                </c:pt>
                <c:pt idx="96">
                  <c:v>103</c:v>
                </c:pt>
                <c:pt idx="97">
                  <c:v>102</c:v>
                </c:pt>
                <c:pt idx="98">
                  <c:v>99.8</c:v>
                </c:pt>
                <c:pt idx="99">
                  <c:v>98</c:v>
                </c:pt>
                <c:pt idx="100">
                  <c:v>96.3</c:v>
                </c:pt>
                <c:pt idx="101">
                  <c:v>94.5</c:v>
                </c:pt>
                <c:pt idx="102">
                  <c:v>92.6</c:v>
                </c:pt>
                <c:pt idx="103">
                  <c:v>90.6</c:v>
                </c:pt>
                <c:pt idx="104">
                  <c:v>88.7</c:v>
                </c:pt>
                <c:pt idx="105">
                  <c:v>86.8</c:v>
                </c:pt>
                <c:pt idx="106">
                  <c:v>84.8</c:v>
                </c:pt>
                <c:pt idx="107">
                  <c:v>82.9</c:v>
                </c:pt>
                <c:pt idx="108">
                  <c:v>81</c:v>
                </c:pt>
                <c:pt idx="109">
                  <c:v>79</c:v>
                </c:pt>
                <c:pt idx="110">
                  <c:v>77.099999999999994</c:v>
                </c:pt>
                <c:pt idx="111">
                  <c:v>75.7</c:v>
                </c:pt>
                <c:pt idx="112">
                  <c:v>74.2</c:v>
                </c:pt>
                <c:pt idx="113">
                  <c:v>72.8</c:v>
                </c:pt>
                <c:pt idx="114">
                  <c:v>71.3</c:v>
                </c:pt>
                <c:pt idx="115">
                  <c:v>69.900000000000006</c:v>
                </c:pt>
                <c:pt idx="116">
                  <c:v>68.400000000000006</c:v>
                </c:pt>
                <c:pt idx="117">
                  <c:v>67</c:v>
                </c:pt>
                <c:pt idx="118">
                  <c:v>65.5</c:v>
                </c:pt>
                <c:pt idx="119">
                  <c:v>64.099999999999994</c:v>
                </c:pt>
                <c:pt idx="120">
                  <c:v>62.6</c:v>
                </c:pt>
                <c:pt idx="121">
                  <c:v>61.2</c:v>
                </c:pt>
                <c:pt idx="122">
                  <c:v>59.7</c:v>
                </c:pt>
                <c:pt idx="123">
                  <c:v>60.2</c:v>
                </c:pt>
                <c:pt idx="124">
                  <c:v>60.6</c:v>
                </c:pt>
                <c:pt idx="125">
                  <c:v>61.1</c:v>
                </c:pt>
                <c:pt idx="126">
                  <c:v>61.5</c:v>
                </c:pt>
                <c:pt idx="127">
                  <c:v>62</c:v>
                </c:pt>
                <c:pt idx="128">
                  <c:v>62.4</c:v>
                </c:pt>
                <c:pt idx="129">
                  <c:v>62.9</c:v>
                </c:pt>
                <c:pt idx="130">
                  <c:v>63.3</c:v>
                </c:pt>
                <c:pt idx="131">
                  <c:v>63.8</c:v>
                </c:pt>
                <c:pt idx="132">
                  <c:v>64.099999999999994</c:v>
                </c:pt>
                <c:pt idx="133">
                  <c:v>64.400000000000006</c:v>
                </c:pt>
                <c:pt idx="134">
                  <c:v>64.7</c:v>
                </c:pt>
                <c:pt idx="135">
                  <c:v>65</c:v>
                </c:pt>
                <c:pt idx="136">
                  <c:v>65.400000000000006</c:v>
                </c:pt>
                <c:pt idx="137">
                  <c:v>65.7</c:v>
                </c:pt>
                <c:pt idx="138">
                  <c:v>66</c:v>
                </c:pt>
                <c:pt idx="139">
                  <c:v>66.3</c:v>
                </c:pt>
                <c:pt idx="140">
                  <c:v>66.599999999999994</c:v>
                </c:pt>
                <c:pt idx="141">
                  <c:v>66.900000000000006</c:v>
                </c:pt>
                <c:pt idx="142">
                  <c:v>67.7</c:v>
                </c:pt>
                <c:pt idx="143">
                  <c:v>68.5</c:v>
                </c:pt>
                <c:pt idx="144">
                  <c:v>68.599999999999994</c:v>
                </c:pt>
                <c:pt idx="145">
                  <c:v>68.7</c:v>
                </c:pt>
                <c:pt idx="146">
                  <c:v>68.8</c:v>
                </c:pt>
                <c:pt idx="147">
                  <c:v>68.900000000000006</c:v>
                </c:pt>
                <c:pt idx="148">
                  <c:v>69</c:v>
                </c:pt>
                <c:pt idx="149">
                  <c:v>69.099999999999994</c:v>
                </c:pt>
                <c:pt idx="150">
                  <c:v>70.3</c:v>
                </c:pt>
                <c:pt idx="151">
                  <c:v>71.599999999999994</c:v>
                </c:pt>
                <c:pt idx="152">
                  <c:v>72.8</c:v>
                </c:pt>
                <c:pt idx="153">
                  <c:v>74</c:v>
                </c:pt>
                <c:pt idx="154">
                  <c:v>75.3</c:v>
                </c:pt>
                <c:pt idx="155">
                  <c:v>76.5</c:v>
                </c:pt>
                <c:pt idx="156">
                  <c:v>77.8</c:v>
                </c:pt>
                <c:pt idx="157">
                  <c:v>79</c:v>
                </c:pt>
                <c:pt idx="158">
                  <c:v>80.2</c:v>
                </c:pt>
                <c:pt idx="159">
                  <c:v>81.5</c:v>
                </c:pt>
                <c:pt idx="160">
                  <c:v>82.7</c:v>
                </c:pt>
                <c:pt idx="161">
                  <c:v>84.6</c:v>
                </c:pt>
                <c:pt idx="162">
                  <c:v>86.6</c:v>
                </c:pt>
                <c:pt idx="163">
                  <c:v>88.5</c:v>
                </c:pt>
                <c:pt idx="164">
                  <c:v>90.4</c:v>
                </c:pt>
                <c:pt idx="165">
                  <c:v>92.4</c:v>
                </c:pt>
                <c:pt idx="166">
                  <c:v>94.3</c:v>
                </c:pt>
                <c:pt idx="167">
                  <c:v>96.2</c:v>
                </c:pt>
                <c:pt idx="168">
                  <c:v>98.1</c:v>
                </c:pt>
                <c:pt idx="169">
                  <c:v>100</c:v>
                </c:pt>
                <c:pt idx="170">
                  <c:v>102</c:v>
                </c:pt>
                <c:pt idx="171">
                  <c:v>104</c:v>
                </c:pt>
                <c:pt idx="172">
                  <c:v>105</c:v>
                </c:pt>
                <c:pt idx="173">
                  <c:v>106</c:v>
                </c:pt>
                <c:pt idx="174">
                  <c:v>115</c:v>
                </c:pt>
                <c:pt idx="175">
                  <c:v>116</c:v>
                </c:pt>
                <c:pt idx="176">
                  <c:v>118</c:v>
                </c:pt>
                <c:pt idx="177">
                  <c:v>119</c:v>
                </c:pt>
                <c:pt idx="178">
                  <c:v>119</c:v>
                </c:pt>
                <c:pt idx="179">
                  <c:v>125</c:v>
                </c:pt>
                <c:pt idx="180">
                  <c:v>127</c:v>
                </c:pt>
                <c:pt idx="181">
                  <c:v>134</c:v>
                </c:pt>
                <c:pt idx="182">
                  <c:v>142</c:v>
                </c:pt>
                <c:pt idx="183">
                  <c:v>152</c:v>
                </c:pt>
                <c:pt idx="184">
                  <c:v>165</c:v>
                </c:pt>
                <c:pt idx="185">
                  <c:v>174</c:v>
                </c:pt>
                <c:pt idx="186">
                  <c:v>196</c:v>
                </c:pt>
                <c:pt idx="187">
                  <c:v>220</c:v>
                </c:pt>
                <c:pt idx="188">
                  <c:v>239</c:v>
                </c:pt>
                <c:pt idx="189">
                  <c:v>259</c:v>
                </c:pt>
                <c:pt idx="190">
                  <c:v>290</c:v>
                </c:pt>
                <c:pt idx="191">
                  <c:v>328</c:v>
                </c:pt>
                <c:pt idx="192">
                  <c:v>368</c:v>
                </c:pt>
                <c:pt idx="193">
                  <c:v>419</c:v>
                </c:pt>
                <c:pt idx="194">
                  <c:v>480</c:v>
                </c:pt>
                <c:pt idx="195">
                  <c:v>650</c:v>
                </c:pt>
                <c:pt idx="196">
                  <c:v>1030</c:v>
                </c:pt>
                <c:pt idx="197">
                  <c:v>1120</c:v>
                </c:pt>
                <c:pt idx="198">
                  <c:v>1140</c:v>
                </c:pt>
                <c:pt idx="199">
                  <c:v>1150</c:v>
                </c:pt>
                <c:pt idx="200">
                  <c:v>1180</c:v>
                </c:pt>
                <c:pt idx="201">
                  <c:v>964</c:v>
                </c:pt>
                <c:pt idx="202">
                  <c:v>1200</c:v>
                </c:pt>
                <c:pt idx="203">
                  <c:v>1160</c:v>
                </c:pt>
                <c:pt idx="204">
                  <c:v>1130</c:v>
                </c:pt>
                <c:pt idx="205">
                  <c:v>1060</c:v>
                </c:pt>
                <c:pt idx="206">
                  <c:v>1030</c:v>
                </c:pt>
                <c:pt idx="207">
                  <c:v>964</c:v>
                </c:pt>
                <c:pt idx="208">
                  <c:v>883</c:v>
                </c:pt>
                <c:pt idx="209">
                  <c:v>819</c:v>
                </c:pt>
                <c:pt idx="210">
                  <c:v>778</c:v>
                </c:pt>
                <c:pt idx="211">
                  <c:v>764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6060-439D-B84A-354A12623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87520"/>
        <c:axId val="30189056"/>
      </c:scatterChart>
      <c:valAx>
        <c:axId val="30187520"/>
        <c:scaling>
          <c:orientation val="minMax"/>
          <c:max val="18717"/>
          <c:min val="18537"/>
        </c:scaling>
        <c:delete val="0"/>
        <c:axPos val="b"/>
        <c:majorGridlines>
          <c:spPr>
            <a:ln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0189056"/>
        <c:crosses val="autoZero"/>
        <c:crossBetween val="midCat"/>
        <c:majorUnit val="30"/>
      </c:valAx>
      <c:valAx>
        <c:axId val="3018905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 smtClean="0"/>
                  <a:t>м</a:t>
                </a:r>
                <a:r>
                  <a:rPr lang="ru-RU" baseline="30000" dirty="0" smtClean="0"/>
                  <a:t>3</a:t>
                </a:r>
                <a:r>
                  <a:rPr lang="ru-RU" dirty="0" smtClean="0"/>
                  <a:t>/с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1411111111111111"/>
              <c:y val="6.8126388888888889E-2"/>
            </c:manualLayout>
          </c:layout>
          <c:overlay val="0"/>
          <c:spPr>
            <a:solidFill>
              <a:sysClr val="window" lastClr="FFFFFF"/>
            </a:solidFill>
          </c:sp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0187520"/>
        <c:crosses val="autoZero"/>
        <c:crossBetween val="midCat"/>
        <c:majorUnit val="600"/>
      </c:valAx>
      <c:spPr>
        <a:ln>
          <a:solidFill>
            <a:sysClr val="windowText" lastClr="000000">
              <a:tint val="75000"/>
            </a:sysClr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ru-RU" sz="1000"/>
              <a:t>р.Баргузин – с.Баргузин</a:t>
            </a:r>
          </a:p>
        </c:rich>
      </c:tx>
      <c:layout>
        <c:manualLayout>
          <c:xMode val="edge"/>
          <c:yMode val="edge"/>
          <c:x val="0.17798600174978127"/>
          <c:y val="9.2592592592592587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469652777777778E-2"/>
          <c:y val="0.13348379629629631"/>
          <c:w val="0.84374433266016868"/>
          <c:h val="0.60077859477124185"/>
        </c:manualLayout>
      </c:layout>
      <c:scatterChart>
        <c:scatterStyle val="lineMarker"/>
        <c:varyColors val="0"/>
        <c:ser>
          <c:idx val="0"/>
          <c:order val="0"/>
          <c:tx>
            <c:strRef>
              <c:f>'кривые спада (2)'!$C$2</c:f>
              <c:strCache>
                <c:ptCount val="1"/>
                <c:pt idx="0">
                  <c:v>400-300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(2)'!$C$3:$C$185</c:f>
              <c:numCache>
                <c:formatCode>0</c:formatCode>
                <c:ptCount val="183"/>
                <c:pt idx="0">
                  <c:v>314</c:v>
                </c:pt>
                <c:pt idx="1">
                  <c:v>311</c:v>
                </c:pt>
                <c:pt idx="2">
                  <c:v>306</c:v>
                </c:pt>
                <c:pt idx="3">
                  <c:v>301</c:v>
                </c:pt>
                <c:pt idx="4">
                  <c:v>291.66666670000001</c:v>
                </c:pt>
                <c:pt idx="5">
                  <c:v>279.66666670000001</c:v>
                </c:pt>
                <c:pt idx="6">
                  <c:v>273.33333329999999</c:v>
                </c:pt>
                <c:pt idx="7">
                  <c:v>268</c:v>
                </c:pt>
                <c:pt idx="8">
                  <c:v>263</c:v>
                </c:pt>
                <c:pt idx="9">
                  <c:v>258.66666670000001</c:v>
                </c:pt>
                <c:pt idx="10">
                  <c:v>252.66666670000001</c:v>
                </c:pt>
                <c:pt idx="11">
                  <c:v>245</c:v>
                </c:pt>
                <c:pt idx="12">
                  <c:v>234.66666670000001</c:v>
                </c:pt>
                <c:pt idx="13">
                  <c:v>226.66666670000001</c:v>
                </c:pt>
                <c:pt idx="14">
                  <c:v>216.66666670000001</c:v>
                </c:pt>
                <c:pt idx="15">
                  <c:v>208.33333329999999</c:v>
                </c:pt>
                <c:pt idx="16">
                  <c:v>203</c:v>
                </c:pt>
                <c:pt idx="17">
                  <c:v>199.66666670000001</c:v>
                </c:pt>
                <c:pt idx="18">
                  <c:v>196.66666670000001</c:v>
                </c:pt>
                <c:pt idx="19">
                  <c:v>193.33333329999999</c:v>
                </c:pt>
                <c:pt idx="20">
                  <c:v>190.33333329999999</c:v>
                </c:pt>
                <c:pt idx="21">
                  <c:v>185.33333329999999</c:v>
                </c:pt>
                <c:pt idx="22">
                  <c:v>178.66666670000001</c:v>
                </c:pt>
                <c:pt idx="23">
                  <c:v>171</c:v>
                </c:pt>
                <c:pt idx="24">
                  <c:v>165.33333329999999</c:v>
                </c:pt>
                <c:pt idx="25">
                  <c:v>159.66666670000001</c:v>
                </c:pt>
                <c:pt idx="26">
                  <c:v>153.66666670000001</c:v>
                </c:pt>
                <c:pt idx="27">
                  <c:v>147.66666670000001</c:v>
                </c:pt>
                <c:pt idx="28">
                  <c:v>142.33333329999999</c:v>
                </c:pt>
                <c:pt idx="29">
                  <c:v>135.66666670000001</c:v>
                </c:pt>
                <c:pt idx="30">
                  <c:v>130</c:v>
                </c:pt>
                <c:pt idx="31">
                  <c:v>124.66666669999999</c:v>
                </c:pt>
                <c:pt idx="32">
                  <c:v>122.33333330000001</c:v>
                </c:pt>
                <c:pt idx="33">
                  <c:v>118</c:v>
                </c:pt>
                <c:pt idx="34">
                  <c:v>113.66666669999999</c:v>
                </c:pt>
                <c:pt idx="35">
                  <c:v>110.33333330000001</c:v>
                </c:pt>
                <c:pt idx="36">
                  <c:v>106.9333333</c:v>
                </c:pt>
                <c:pt idx="37">
                  <c:v>104.9</c:v>
                </c:pt>
                <c:pt idx="38">
                  <c:v>103.2333333</c:v>
                </c:pt>
                <c:pt idx="39">
                  <c:v>102.2333333</c:v>
                </c:pt>
                <c:pt idx="40">
                  <c:v>98.9</c:v>
                </c:pt>
                <c:pt idx="41">
                  <c:v>97.833333330000002</c:v>
                </c:pt>
                <c:pt idx="42">
                  <c:v>97.966666669999995</c:v>
                </c:pt>
                <c:pt idx="43">
                  <c:v>97.033333330000005</c:v>
                </c:pt>
                <c:pt idx="44">
                  <c:v>96.366666670000001</c:v>
                </c:pt>
                <c:pt idx="45">
                  <c:v>93.733333329999994</c:v>
                </c:pt>
                <c:pt idx="46">
                  <c:v>90.066666670000004</c:v>
                </c:pt>
                <c:pt idx="47">
                  <c:v>86.166666669999998</c:v>
                </c:pt>
                <c:pt idx="48">
                  <c:v>83.8</c:v>
                </c:pt>
                <c:pt idx="49">
                  <c:v>82</c:v>
                </c:pt>
                <c:pt idx="50">
                  <c:v>80.5</c:v>
                </c:pt>
                <c:pt idx="51">
                  <c:v>79.666666669999998</c:v>
                </c:pt>
                <c:pt idx="52">
                  <c:v>79.133333329999999</c:v>
                </c:pt>
                <c:pt idx="53">
                  <c:v>78.566666670000004</c:v>
                </c:pt>
                <c:pt idx="54">
                  <c:v>78.033333330000005</c:v>
                </c:pt>
                <c:pt idx="55">
                  <c:v>77.5</c:v>
                </c:pt>
                <c:pt idx="56">
                  <c:v>77</c:v>
                </c:pt>
                <c:pt idx="57">
                  <c:v>76.433333329999996</c:v>
                </c:pt>
                <c:pt idx="58">
                  <c:v>75.900000000000006</c:v>
                </c:pt>
                <c:pt idx="59">
                  <c:v>75.366666670000001</c:v>
                </c:pt>
                <c:pt idx="60">
                  <c:v>74.8</c:v>
                </c:pt>
                <c:pt idx="61">
                  <c:v>74.133333329999999</c:v>
                </c:pt>
                <c:pt idx="62">
                  <c:v>74.166666669999998</c:v>
                </c:pt>
                <c:pt idx="63">
                  <c:v>74.033333330000005</c:v>
                </c:pt>
                <c:pt idx="64">
                  <c:v>73.833333330000002</c:v>
                </c:pt>
                <c:pt idx="65">
                  <c:v>73.733333329999994</c:v>
                </c:pt>
                <c:pt idx="66">
                  <c:v>73.566666670000004</c:v>
                </c:pt>
                <c:pt idx="67">
                  <c:v>73.400000000000006</c:v>
                </c:pt>
                <c:pt idx="68">
                  <c:v>73.2</c:v>
                </c:pt>
                <c:pt idx="69">
                  <c:v>73.099999999999994</c:v>
                </c:pt>
                <c:pt idx="70">
                  <c:v>72.966666669999995</c:v>
                </c:pt>
                <c:pt idx="71">
                  <c:v>72.733333329999994</c:v>
                </c:pt>
                <c:pt idx="72">
                  <c:v>72.166666669999998</c:v>
                </c:pt>
                <c:pt idx="73">
                  <c:v>71.666666669999998</c:v>
                </c:pt>
                <c:pt idx="74">
                  <c:v>70.900000000000006</c:v>
                </c:pt>
                <c:pt idx="75">
                  <c:v>70.599999999999994</c:v>
                </c:pt>
                <c:pt idx="76">
                  <c:v>70.166666669999998</c:v>
                </c:pt>
                <c:pt idx="77">
                  <c:v>69.533333330000005</c:v>
                </c:pt>
                <c:pt idx="78">
                  <c:v>69.366666670000001</c:v>
                </c:pt>
                <c:pt idx="79">
                  <c:v>68.466666669999995</c:v>
                </c:pt>
                <c:pt idx="80">
                  <c:v>67.966666669999995</c:v>
                </c:pt>
                <c:pt idx="81">
                  <c:v>67.3</c:v>
                </c:pt>
                <c:pt idx="82">
                  <c:v>66.933333329999996</c:v>
                </c:pt>
                <c:pt idx="83">
                  <c:v>65.566666670000004</c:v>
                </c:pt>
                <c:pt idx="84">
                  <c:v>64.7</c:v>
                </c:pt>
                <c:pt idx="85">
                  <c:v>63.866666670000001</c:v>
                </c:pt>
                <c:pt idx="86">
                  <c:v>63.333333330000002</c:v>
                </c:pt>
                <c:pt idx="87">
                  <c:v>62.166666669999998</c:v>
                </c:pt>
                <c:pt idx="88">
                  <c:v>61.333333330000002</c:v>
                </c:pt>
                <c:pt idx="89">
                  <c:v>60.466666670000002</c:v>
                </c:pt>
                <c:pt idx="90">
                  <c:v>59.6</c:v>
                </c:pt>
                <c:pt idx="91">
                  <c:v>58.733333330000001</c:v>
                </c:pt>
                <c:pt idx="92">
                  <c:v>57.766666669999999</c:v>
                </c:pt>
                <c:pt idx="93">
                  <c:v>57.333333330000002</c:v>
                </c:pt>
                <c:pt idx="94">
                  <c:v>56.866666670000001</c:v>
                </c:pt>
                <c:pt idx="95">
                  <c:v>56.433333330000004</c:v>
                </c:pt>
                <c:pt idx="96">
                  <c:v>56</c:v>
                </c:pt>
                <c:pt idx="97">
                  <c:v>55.566666669999996</c:v>
                </c:pt>
                <c:pt idx="98">
                  <c:v>55.133333329999999</c:v>
                </c:pt>
                <c:pt idx="99">
                  <c:v>54.666666669999998</c:v>
                </c:pt>
                <c:pt idx="100">
                  <c:v>54.233333330000001</c:v>
                </c:pt>
                <c:pt idx="101">
                  <c:v>53.8</c:v>
                </c:pt>
                <c:pt idx="102">
                  <c:v>53.133333329999999</c:v>
                </c:pt>
                <c:pt idx="103">
                  <c:v>52.533333329999998</c:v>
                </c:pt>
                <c:pt idx="104">
                  <c:v>51.866666670000001</c:v>
                </c:pt>
                <c:pt idx="105">
                  <c:v>51.233333330000001</c:v>
                </c:pt>
                <c:pt idx="106">
                  <c:v>50.633333329999999</c:v>
                </c:pt>
                <c:pt idx="107">
                  <c:v>49.966666670000002</c:v>
                </c:pt>
                <c:pt idx="108">
                  <c:v>49.333333330000002</c:v>
                </c:pt>
                <c:pt idx="109">
                  <c:v>48.666666669999998</c:v>
                </c:pt>
                <c:pt idx="110">
                  <c:v>48.066666669999996</c:v>
                </c:pt>
                <c:pt idx="111">
                  <c:v>47.4</c:v>
                </c:pt>
                <c:pt idx="112">
                  <c:v>46.966666670000002</c:v>
                </c:pt>
                <c:pt idx="113">
                  <c:v>46.566666669999996</c:v>
                </c:pt>
                <c:pt idx="114">
                  <c:v>46.133333329999999</c:v>
                </c:pt>
                <c:pt idx="115">
                  <c:v>45.733333330000001</c:v>
                </c:pt>
                <c:pt idx="116">
                  <c:v>45.3</c:v>
                </c:pt>
                <c:pt idx="117">
                  <c:v>44.9</c:v>
                </c:pt>
                <c:pt idx="118">
                  <c:v>44.466666670000002</c:v>
                </c:pt>
                <c:pt idx="119">
                  <c:v>44.066666669999996</c:v>
                </c:pt>
                <c:pt idx="120">
                  <c:v>43.633333329999999</c:v>
                </c:pt>
                <c:pt idx="121">
                  <c:v>43.233333330000001</c:v>
                </c:pt>
                <c:pt idx="122">
                  <c:v>42.8</c:v>
                </c:pt>
                <c:pt idx="123">
                  <c:v>42.633333329999999</c:v>
                </c:pt>
                <c:pt idx="124">
                  <c:v>42.466666670000002</c:v>
                </c:pt>
                <c:pt idx="125">
                  <c:v>42.266666669999999</c:v>
                </c:pt>
                <c:pt idx="126">
                  <c:v>42.1</c:v>
                </c:pt>
                <c:pt idx="127">
                  <c:v>41.933333330000004</c:v>
                </c:pt>
                <c:pt idx="128">
                  <c:v>41.7</c:v>
                </c:pt>
                <c:pt idx="129">
                  <c:v>41.533333329999998</c:v>
                </c:pt>
                <c:pt idx="130">
                  <c:v>41.333333330000002</c:v>
                </c:pt>
                <c:pt idx="131">
                  <c:v>41.166666669999998</c:v>
                </c:pt>
                <c:pt idx="132">
                  <c:v>41</c:v>
                </c:pt>
                <c:pt idx="133">
                  <c:v>40.866666670000001</c:v>
                </c:pt>
                <c:pt idx="134">
                  <c:v>40.700000000000003</c:v>
                </c:pt>
                <c:pt idx="135">
                  <c:v>40.6</c:v>
                </c:pt>
                <c:pt idx="136">
                  <c:v>40.433333330000004</c:v>
                </c:pt>
                <c:pt idx="137">
                  <c:v>40.299999999999997</c:v>
                </c:pt>
                <c:pt idx="138">
                  <c:v>40.133333329999999</c:v>
                </c:pt>
                <c:pt idx="139">
                  <c:v>40</c:v>
                </c:pt>
                <c:pt idx="140">
                  <c:v>39.866666670000001</c:v>
                </c:pt>
                <c:pt idx="141">
                  <c:v>39.733333330000001</c:v>
                </c:pt>
                <c:pt idx="142">
                  <c:v>39.566666669999996</c:v>
                </c:pt>
                <c:pt idx="143">
                  <c:v>39.333333330000002</c:v>
                </c:pt>
                <c:pt idx="144">
                  <c:v>39.1</c:v>
                </c:pt>
                <c:pt idx="145">
                  <c:v>38.833333330000002</c:v>
                </c:pt>
                <c:pt idx="146">
                  <c:v>38.6</c:v>
                </c:pt>
                <c:pt idx="147">
                  <c:v>38.333333330000002</c:v>
                </c:pt>
                <c:pt idx="148">
                  <c:v>38.133333329999999</c:v>
                </c:pt>
                <c:pt idx="149">
                  <c:v>37.833333330000002</c:v>
                </c:pt>
                <c:pt idx="150">
                  <c:v>37.6</c:v>
                </c:pt>
                <c:pt idx="151">
                  <c:v>37.433333330000004</c:v>
                </c:pt>
                <c:pt idx="152">
                  <c:v>37.266666669999999</c:v>
                </c:pt>
                <c:pt idx="153">
                  <c:v>37.1</c:v>
                </c:pt>
                <c:pt idx="154">
                  <c:v>36.9</c:v>
                </c:pt>
                <c:pt idx="155">
                  <c:v>36.799999999999997</c:v>
                </c:pt>
                <c:pt idx="156">
                  <c:v>36.633333329999999</c:v>
                </c:pt>
                <c:pt idx="157">
                  <c:v>36.433333330000004</c:v>
                </c:pt>
                <c:pt idx="158">
                  <c:v>36.266666669999999</c:v>
                </c:pt>
                <c:pt idx="159">
                  <c:v>36.1</c:v>
                </c:pt>
                <c:pt idx="160">
                  <c:v>35.933333330000004</c:v>
                </c:pt>
                <c:pt idx="161">
                  <c:v>35.799999999999997</c:v>
                </c:pt>
                <c:pt idx="162">
                  <c:v>35.666666669999998</c:v>
                </c:pt>
                <c:pt idx="163">
                  <c:v>35.6</c:v>
                </c:pt>
                <c:pt idx="164">
                  <c:v>35.466666670000002</c:v>
                </c:pt>
                <c:pt idx="165">
                  <c:v>35.333333330000002</c:v>
                </c:pt>
                <c:pt idx="166">
                  <c:v>35.200000000000003</c:v>
                </c:pt>
                <c:pt idx="167">
                  <c:v>35.066666669999996</c:v>
                </c:pt>
                <c:pt idx="168">
                  <c:v>35</c:v>
                </c:pt>
                <c:pt idx="169">
                  <c:v>34.866666670000001</c:v>
                </c:pt>
                <c:pt idx="170">
                  <c:v>34.733333330000001</c:v>
                </c:pt>
                <c:pt idx="171">
                  <c:v>34.666666669999998</c:v>
                </c:pt>
                <c:pt idx="172">
                  <c:v>34.633333329999999</c:v>
                </c:pt>
                <c:pt idx="173">
                  <c:v>34.5</c:v>
                </c:pt>
                <c:pt idx="174">
                  <c:v>34.433333330000004</c:v>
                </c:pt>
                <c:pt idx="175">
                  <c:v>34.366666670000001</c:v>
                </c:pt>
                <c:pt idx="176">
                  <c:v>34.333333330000002</c:v>
                </c:pt>
                <c:pt idx="177">
                  <c:v>34.266666669999999</c:v>
                </c:pt>
                <c:pt idx="178">
                  <c:v>34.200000000000003</c:v>
                </c:pt>
                <c:pt idx="179">
                  <c:v>34.066666669999996</c:v>
                </c:pt>
                <c:pt idx="180">
                  <c:v>34.033333329999998</c:v>
                </c:pt>
                <c:pt idx="181">
                  <c:v>33.966666670000002</c:v>
                </c:pt>
                <c:pt idx="182">
                  <c:v>33.766666669999999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71D-48B1-9CE1-35E92B785E86}"/>
            </c:ext>
          </c:extLst>
        </c:ser>
        <c:ser>
          <c:idx val="1"/>
          <c:order val="1"/>
          <c:tx>
            <c:strRef>
              <c:f>'кривые спада (2)'!$D$2</c:f>
              <c:strCache>
                <c:ptCount val="1"/>
                <c:pt idx="0">
                  <c:v>300-200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(2)'!$D$3:$D$185</c:f>
              <c:numCache>
                <c:formatCode>General</c:formatCode>
                <c:ptCount val="183"/>
                <c:pt idx="0">
                  <c:v>246</c:v>
                </c:pt>
                <c:pt idx="1">
                  <c:v>240</c:v>
                </c:pt>
                <c:pt idx="2">
                  <c:v>232</c:v>
                </c:pt>
                <c:pt idx="3">
                  <c:v>226</c:v>
                </c:pt>
                <c:pt idx="4">
                  <c:v>220</c:v>
                </c:pt>
                <c:pt idx="5">
                  <c:v>215</c:v>
                </c:pt>
                <c:pt idx="6">
                  <c:v>210</c:v>
                </c:pt>
                <c:pt idx="7">
                  <c:v>203</c:v>
                </c:pt>
                <c:pt idx="8">
                  <c:v>197</c:v>
                </c:pt>
                <c:pt idx="9">
                  <c:v>192</c:v>
                </c:pt>
                <c:pt idx="10">
                  <c:v>188</c:v>
                </c:pt>
                <c:pt idx="11">
                  <c:v>183</c:v>
                </c:pt>
                <c:pt idx="12">
                  <c:v>177</c:v>
                </c:pt>
                <c:pt idx="13">
                  <c:v>174</c:v>
                </c:pt>
                <c:pt idx="14">
                  <c:v>169</c:v>
                </c:pt>
                <c:pt idx="15">
                  <c:v>164</c:v>
                </c:pt>
                <c:pt idx="16">
                  <c:v>158</c:v>
                </c:pt>
                <c:pt idx="17">
                  <c:v>150</c:v>
                </c:pt>
                <c:pt idx="18">
                  <c:v>142</c:v>
                </c:pt>
                <c:pt idx="19">
                  <c:v>137</c:v>
                </c:pt>
                <c:pt idx="20">
                  <c:v>134</c:v>
                </c:pt>
                <c:pt idx="21">
                  <c:v>128</c:v>
                </c:pt>
                <c:pt idx="22">
                  <c:v>123</c:v>
                </c:pt>
                <c:pt idx="23">
                  <c:v>119</c:v>
                </c:pt>
                <c:pt idx="24">
                  <c:v>116</c:v>
                </c:pt>
                <c:pt idx="25">
                  <c:v>115</c:v>
                </c:pt>
                <c:pt idx="26">
                  <c:v>114</c:v>
                </c:pt>
                <c:pt idx="27">
                  <c:v>111</c:v>
                </c:pt>
                <c:pt idx="28">
                  <c:v>108</c:v>
                </c:pt>
                <c:pt idx="29">
                  <c:v>105</c:v>
                </c:pt>
                <c:pt idx="30">
                  <c:v>102</c:v>
                </c:pt>
                <c:pt idx="31">
                  <c:v>98</c:v>
                </c:pt>
                <c:pt idx="32">
                  <c:v>93</c:v>
                </c:pt>
                <c:pt idx="33">
                  <c:v>90</c:v>
                </c:pt>
                <c:pt idx="34">
                  <c:v>88</c:v>
                </c:pt>
                <c:pt idx="35">
                  <c:v>87</c:v>
                </c:pt>
                <c:pt idx="36">
                  <c:v>85</c:v>
                </c:pt>
                <c:pt idx="37">
                  <c:v>83</c:v>
                </c:pt>
                <c:pt idx="38">
                  <c:v>81</c:v>
                </c:pt>
                <c:pt idx="39">
                  <c:v>80</c:v>
                </c:pt>
                <c:pt idx="40">
                  <c:v>79</c:v>
                </c:pt>
                <c:pt idx="41">
                  <c:v>78</c:v>
                </c:pt>
                <c:pt idx="42">
                  <c:v>77</c:v>
                </c:pt>
                <c:pt idx="43">
                  <c:v>77</c:v>
                </c:pt>
                <c:pt idx="44">
                  <c:v>76</c:v>
                </c:pt>
                <c:pt idx="45">
                  <c:v>76</c:v>
                </c:pt>
                <c:pt idx="46">
                  <c:v>76</c:v>
                </c:pt>
                <c:pt idx="47">
                  <c:v>75</c:v>
                </c:pt>
                <c:pt idx="48">
                  <c:v>74</c:v>
                </c:pt>
                <c:pt idx="49">
                  <c:v>73</c:v>
                </c:pt>
                <c:pt idx="50">
                  <c:v>72</c:v>
                </c:pt>
                <c:pt idx="51">
                  <c:v>72</c:v>
                </c:pt>
                <c:pt idx="52">
                  <c:v>72</c:v>
                </c:pt>
                <c:pt idx="53">
                  <c:v>70</c:v>
                </c:pt>
                <c:pt idx="54">
                  <c:v>70</c:v>
                </c:pt>
                <c:pt idx="55">
                  <c:v>70</c:v>
                </c:pt>
                <c:pt idx="56">
                  <c:v>69</c:v>
                </c:pt>
                <c:pt idx="57">
                  <c:v>69</c:v>
                </c:pt>
                <c:pt idx="58">
                  <c:v>68</c:v>
                </c:pt>
                <c:pt idx="59">
                  <c:v>68</c:v>
                </c:pt>
                <c:pt idx="60">
                  <c:v>68</c:v>
                </c:pt>
                <c:pt idx="61">
                  <c:v>67</c:v>
                </c:pt>
                <c:pt idx="62">
                  <c:v>67</c:v>
                </c:pt>
                <c:pt idx="63">
                  <c:v>66</c:v>
                </c:pt>
                <c:pt idx="64">
                  <c:v>65</c:v>
                </c:pt>
                <c:pt idx="65">
                  <c:v>65</c:v>
                </c:pt>
                <c:pt idx="66">
                  <c:v>64</c:v>
                </c:pt>
                <c:pt idx="67">
                  <c:v>63</c:v>
                </c:pt>
                <c:pt idx="68">
                  <c:v>63</c:v>
                </c:pt>
                <c:pt idx="69">
                  <c:v>62</c:v>
                </c:pt>
                <c:pt idx="70">
                  <c:v>61</c:v>
                </c:pt>
                <c:pt idx="71">
                  <c:v>61</c:v>
                </c:pt>
                <c:pt idx="72">
                  <c:v>60</c:v>
                </c:pt>
                <c:pt idx="73">
                  <c:v>60</c:v>
                </c:pt>
                <c:pt idx="74">
                  <c:v>59</c:v>
                </c:pt>
                <c:pt idx="75">
                  <c:v>58</c:v>
                </c:pt>
                <c:pt idx="76">
                  <c:v>58</c:v>
                </c:pt>
                <c:pt idx="77">
                  <c:v>57</c:v>
                </c:pt>
                <c:pt idx="78">
                  <c:v>56</c:v>
                </c:pt>
                <c:pt idx="79">
                  <c:v>56</c:v>
                </c:pt>
                <c:pt idx="80">
                  <c:v>55</c:v>
                </c:pt>
                <c:pt idx="81">
                  <c:v>55</c:v>
                </c:pt>
                <c:pt idx="82">
                  <c:v>54</c:v>
                </c:pt>
                <c:pt idx="83">
                  <c:v>54</c:v>
                </c:pt>
                <c:pt idx="84">
                  <c:v>53</c:v>
                </c:pt>
                <c:pt idx="85">
                  <c:v>53</c:v>
                </c:pt>
                <c:pt idx="86">
                  <c:v>52</c:v>
                </c:pt>
                <c:pt idx="87">
                  <c:v>52</c:v>
                </c:pt>
                <c:pt idx="88">
                  <c:v>51</c:v>
                </c:pt>
                <c:pt idx="89">
                  <c:v>51</c:v>
                </c:pt>
                <c:pt idx="90">
                  <c:v>50</c:v>
                </c:pt>
                <c:pt idx="91">
                  <c:v>50</c:v>
                </c:pt>
                <c:pt idx="92">
                  <c:v>49</c:v>
                </c:pt>
                <c:pt idx="93">
                  <c:v>49</c:v>
                </c:pt>
                <c:pt idx="94">
                  <c:v>49</c:v>
                </c:pt>
                <c:pt idx="95">
                  <c:v>48</c:v>
                </c:pt>
                <c:pt idx="96">
                  <c:v>48</c:v>
                </c:pt>
                <c:pt idx="97">
                  <c:v>47</c:v>
                </c:pt>
                <c:pt idx="98">
                  <c:v>47</c:v>
                </c:pt>
                <c:pt idx="99">
                  <c:v>47</c:v>
                </c:pt>
                <c:pt idx="100">
                  <c:v>46</c:v>
                </c:pt>
                <c:pt idx="101">
                  <c:v>46</c:v>
                </c:pt>
                <c:pt idx="102">
                  <c:v>46</c:v>
                </c:pt>
                <c:pt idx="103">
                  <c:v>46</c:v>
                </c:pt>
                <c:pt idx="104">
                  <c:v>45</c:v>
                </c:pt>
                <c:pt idx="105">
                  <c:v>45</c:v>
                </c:pt>
                <c:pt idx="106">
                  <c:v>45</c:v>
                </c:pt>
                <c:pt idx="107">
                  <c:v>45</c:v>
                </c:pt>
                <c:pt idx="108">
                  <c:v>44</c:v>
                </c:pt>
                <c:pt idx="109">
                  <c:v>44</c:v>
                </c:pt>
                <c:pt idx="110">
                  <c:v>44</c:v>
                </c:pt>
                <c:pt idx="111">
                  <c:v>44</c:v>
                </c:pt>
                <c:pt idx="112">
                  <c:v>43</c:v>
                </c:pt>
                <c:pt idx="113">
                  <c:v>43</c:v>
                </c:pt>
                <c:pt idx="114">
                  <c:v>43</c:v>
                </c:pt>
                <c:pt idx="115">
                  <c:v>43</c:v>
                </c:pt>
                <c:pt idx="116">
                  <c:v>43</c:v>
                </c:pt>
                <c:pt idx="117">
                  <c:v>42</c:v>
                </c:pt>
                <c:pt idx="118">
                  <c:v>42</c:v>
                </c:pt>
                <c:pt idx="119">
                  <c:v>42</c:v>
                </c:pt>
                <c:pt idx="120">
                  <c:v>42</c:v>
                </c:pt>
                <c:pt idx="121">
                  <c:v>41</c:v>
                </c:pt>
                <c:pt idx="122">
                  <c:v>41</c:v>
                </c:pt>
                <c:pt idx="123">
                  <c:v>41</c:v>
                </c:pt>
                <c:pt idx="124">
                  <c:v>41</c:v>
                </c:pt>
                <c:pt idx="125">
                  <c:v>41</c:v>
                </c:pt>
                <c:pt idx="126">
                  <c:v>40</c:v>
                </c:pt>
                <c:pt idx="127">
                  <c:v>40</c:v>
                </c:pt>
                <c:pt idx="128">
                  <c:v>40</c:v>
                </c:pt>
                <c:pt idx="129">
                  <c:v>40</c:v>
                </c:pt>
                <c:pt idx="130">
                  <c:v>40</c:v>
                </c:pt>
                <c:pt idx="131">
                  <c:v>39</c:v>
                </c:pt>
                <c:pt idx="132">
                  <c:v>39</c:v>
                </c:pt>
                <c:pt idx="133">
                  <c:v>39</c:v>
                </c:pt>
                <c:pt idx="134">
                  <c:v>39</c:v>
                </c:pt>
                <c:pt idx="135">
                  <c:v>39</c:v>
                </c:pt>
                <c:pt idx="136">
                  <c:v>39</c:v>
                </c:pt>
                <c:pt idx="137">
                  <c:v>38</c:v>
                </c:pt>
                <c:pt idx="138">
                  <c:v>38</c:v>
                </c:pt>
                <c:pt idx="139">
                  <c:v>38</c:v>
                </c:pt>
                <c:pt idx="140">
                  <c:v>38</c:v>
                </c:pt>
                <c:pt idx="141">
                  <c:v>38</c:v>
                </c:pt>
                <c:pt idx="142">
                  <c:v>38</c:v>
                </c:pt>
                <c:pt idx="143">
                  <c:v>37</c:v>
                </c:pt>
                <c:pt idx="144">
                  <c:v>37</c:v>
                </c:pt>
                <c:pt idx="145">
                  <c:v>37</c:v>
                </c:pt>
                <c:pt idx="146">
                  <c:v>37</c:v>
                </c:pt>
                <c:pt idx="147">
                  <c:v>37</c:v>
                </c:pt>
                <c:pt idx="148">
                  <c:v>36</c:v>
                </c:pt>
                <c:pt idx="149">
                  <c:v>36</c:v>
                </c:pt>
                <c:pt idx="150">
                  <c:v>36</c:v>
                </c:pt>
                <c:pt idx="151">
                  <c:v>36</c:v>
                </c:pt>
                <c:pt idx="152">
                  <c:v>36</c:v>
                </c:pt>
                <c:pt idx="153">
                  <c:v>35</c:v>
                </c:pt>
                <c:pt idx="154">
                  <c:v>35</c:v>
                </c:pt>
                <c:pt idx="155">
                  <c:v>35</c:v>
                </c:pt>
                <c:pt idx="156">
                  <c:v>35</c:v>
                </c:pt>
                <c:pt idx="157">
                  <c:v>35</c:v>
                </c:pt>
                <c:pt idx="158">
                  <c:v>35</c:v>
                </c:pt>
                <c:pt idx="159">
                  <c:v>35</c:v>
                </c:pt>
                <c:pt idx="160">
                  <c:v>34</c:v>
                </c:pt>
                <c:pt idx="161">
                  <c:v>34</c:v>
                </c:pt>
                <c:pt idx="162">
                  <c:v>34</c:v>
                </c:pt>
                <c:pt idx="163">
                  <c:v>34</c:v>
                </c:pt>
                <c:pt idx="164">
                  <c:v>34</c:v>
                </c:pt>
                <c:pt idx="165">
                  <c:v>34</c:v>
                </c:pt>
                <c:pt idx="166">
                  <c:v>34</c:v>
                </c:pt>
                <c:pt idx="167">
                  <c:v>34</c:v>
                </c:pt>
                <c:pt idx="168">
                  <c:v>34</c:v>
                </c:pt>
                <c:pt idx="169">
                  <c:v>34</c:v>
                </c:pt>
                <c:pt idx="170">
                  <c:v>34</c:v>
                </c:pt>
                <c:pt idx="171">
                  <c:v>34</c:v>
                </c:pt>
                <c:pt idx="172">
                  <c:v>34</c:v>
                </c:pt>
                <c:pt idx="173">
                  <c:v>33</c:v>
                </c:pt>
                <c:pt idx="174">
                  <c:v>33</c:v>
                </c:pt>
                <c:pt idx="175">
                  <c:v>33</c:v>
                </c:pt>
                <c:pt idx="176">
                  <c:v>33</c:v>
                </c:pt>
                <c:pt idx="177">
                  <c:v>33</c:v>
                </c:pt>
                <c:pt idx="178">
                  <c:v>33</c:v>
                </c:pt>
                <c:pt idx="179">
                  <c:v>33</c:v>
                </c:pt>
                <c:pt idx="180">
                  <c:v>33</c:v>
                </c:pt>
                <c:pt idx="181">
                  <c:v>33</c:v>
                </c:pt>
                <c:pt idx="182">
                  <c:v>33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71D-48B1-9CE1-35E92B785E86}"/>
            </c:ext>
          </c:extLst>
        </c:ser>
        <c:ser>
          <c:idx val="2"/>
          <c:order val="2"/>
          <c:tx>
            <c:strRef>
              <c:f>'кривые спада (2)'!$E$2</c:f>
              <c:strCache>
                <c:ptCount val="1"/>
                <c:pt idx="0">
                  <c:v>200-100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(2)'!$E$3:$E$185</c:f>
              <c:numCache>
                <c:formatCode>General</c:formatCode>
                <c:ptCount val="183"/>
                <c:pt idx="0">
                  <c:v>142</c:v>
                </c:pt>
                <c:pt idx="1">
                  <c:v>141</c:v>
                </c:pt>
                <c:pt idx="2">
                  <c:v>140</c:v>
                </c:pt>
                <c:pt idx="3">
                  <c:v>138</c:v>
                </c:pt>
                <c:pt idx="4">
                  <c:v>136</c:v>
                </c:pt>
                <c:pt idx="5">
                  <c:v>135</c:v>
                </c:pt>
                <c:pt idx="6">
                  <c:v>133</c:v>
                </c:pt>
                <c:pt idx="7">
                  <c:v>131</c:v>
                </c:pt>
                <c:pt idx="8">
                  <c:v>130</c:v>
                </c:pt>
                <c:pt idx="9">
                  <c:v>129</c:v>
                </c:pt>
                <c:pt idx="10">
                  <c:v>127</c:v>
                </c:pt>
                <c:pt idx="11">
                  <c:v>124</c:v>
                </c:pt>
                <c:pt idx="12">
                  <c:v>122</c:v>
                </c:pt>
                <c:pt idx="13">
                  <c:v>120</c:v>
                </c:pt>
                <c:pt idx="14">
                  <c:v>117</c:v>
                </c:pt>
                <c:pt idx="15">
                  <c:v>115</c:v>
                </c:pt>
                <c:pt idx="16">
                  <c:v>113</c:v>
                </c:pt>
                <c:pt idx="17">
                  <c:v>110</c:v>
                </c:pt>
                <c:pt idx="18">
                  <c:v>106</c:v>
                </c:pt>
                <c:pt idx="19">
                  <c:v>103</c:v>
                </c:pt>
                <c:pt idx="20">
                  <c:v>100</c:v>
                </c:pt>
                <c:pt idx="21">
                  <c:v>98</c:v>
                </c:pt>
                <c:pt idx="22">
                  <c:v>96</c:v>
                </c:pt>
                <c:pt idx="23">
                  <c:v>94</c:v>
                </c:pt>
                <c:pt idx="24">
                  <c:v>92</c:v>
                </c:pt>
                <c:pt idx="25">
                  <c:v>91</c:v>
                </c:pt>
                <c:pt idx="26">
                  <c:v>90</c:v>
                </c:pt>
                <c:pt idx="27">
                  <c:v>88</c:v>
                </c:pt>
                <c:pt idx="28">
                  <c:v>85</c:v>
                </c:pt>
                <c:pt idx="29">
                  <c:v>82</c:v>
                </c:pt>
                <c:pt idx="30">
                  <c:v>80</c:v>
                </c:pt>
                <c:pt idx="31">
                  <c:v>79</c:v>
                </c:pt>
                <c:pt idx="32">
                  <c:v>77</c:v>
                </c:pt>
                <c:pt idx="33">
                  <c:v>76</c:v>
                </c:pt>
                <c:pt idx="34">
                  <c:v>74</c:v>
                </c:pt>
                <c:pt idx="35">
                  <c:v>73</c:v>
                </c:pt>
                <c:pt idx="36">
                  <c:v>71</c:v>
                </c:pt>
                <c:pt idx="37">
                  <c:v>70</c:v>
                </c:pt>
                <c:pt idx="38">
                  <c:v>69</c:v>
                </c:pt>
                <c:pt idx="39">
                  <c:v>67</c:v>
                </c:pt>
                <c:pt idx="40">
                  <c:v>66</c:v>
                </c:pt>
                <c:pt idx="41">
                  <c:v>65</c:v>
                </c:pt>
                <c:pt idx="42">
                  <c:v>64</c:v>
                </c:pt>
                <c:pt idx="43">
                  <c:v>63</c:v>
                </c:pt>
                <c:pt idx="44">
                  <c:v>62</c:v>
                </c:pt>
                <c:pt idx="45">
                  <c:v>61</c:v>
                </c:pt>
                <c:pt idx="46">
                  <c:v>61</c:v>
                </c:pt>
                <c:pt idx="47">
                  <c:v>60</c:v>
                </c:pt>
                <c:pt idx="48">
                  <c:v>59</c:v>
                </c:pt>
                <c:pt idx="49">
                  <c:v>59</c:v>
                </c:pt>
                <c:pt idx="50">
                  <c:v>58</c:v>
                </c:pt>
                <c:pt idx="51">
                  <c:v>58</c:v>
                </c:pt>
                <c:pt idx="52">
                  <c:v>57</c:v>
                </c:pt>
                <c:pt idx="53">
                  <c:v>57</c:v>
                </c:pt>
                <c:pt idx="54">
                  <c:v>57</c:v>
                </c:pt>
                <c:pt idx="55">
                  <c:v>56</c:v>
                </c:pt>
                <c:pt idx="56">
                  <c:v>56</c:v>
                </c:pt>
                <c:pt idx="57">
                  <c:v>56</c:v>
                </c:pt>
                <c:pt idx="58">
                  <c:v>55</c:v>
                </c:pt>
                <c:pt idx="59">
                  <c:v>55</c:v>
                </c:pt>
                <c:pt idx="60">
                  <c:v>54</c:v>
                </c:pt>
                <c:pt idx="61">
                  <c:v>54</c:v>
                </c:pt>
                <c:pt idx="62">
                  <c:v>54</c:v>
                </c:pt>
                <c:pt idx="63">
                  <c:v>53</c:v>
                </c:pt>
                <c:pt idx="64">
                  <c:v>53</c:v>
                </c:pt>
                <c:pt idx="65">
                  <c:v>52</c:v>
                </c:pt>
                <c:pt idx="66">
                  <c:v>52</c:v>
                </c:pt>
                <c:pt idx="67">
                  <c:v>51</c:v>
                </c:pt>
                <c:pt idx="68">
                  <c:v>51</c:v>
                </c:pt>
                <c:pt idx="69">
                  <c:v>50</c:v>
                </c:pt>
                <c:pt idx="70">
                  <c:v>50</c:v>
                </c:pt>
                <c:pt idx="71">
                  <c:v>49</c:v>
                </c:pt>
                <c:pt idx="72">
                  <c:v>49</c:v>
                </c:pt>
                <c:pt idx="73">
                  <c:v>48</c:v>
                </c:pt>
                <c:pt idx="74">
                  <c:v>48</c:v>
                </c:pt>
                <c:pt idx="75">
                  <c:v>47</c:v>
                </c:pt>
                <c:pt idx="76">
                  <c:v>47</c:v>
                </c:pt>
                <c:pt idx="77">
                  <c:v>46</c:v>
                </c:pt>
                <c:pt idx="78">
                  <c:v>46</c:v>
                </c:pt>
                <c:pt idx="79">
                  <c:v>46</c:v>
                </c:pt>
                <c:pt idx="80">
                  <c:v>45</c:v>
                </c:pt>
                <c:pt idx="81">
                  <c:v>45</c:v>
                </c:pt>
                <c:pt idx="82">
                  <c:v>44</c:v>
                </c:pt>
                <c:pt idx="83">
                  <c:v>44</c:v>
                </c:pt>
                <c:pt idx="84">
                  <c:v>44</c:v>
                </c:pt>
                <c:pt idx="85">
                  <c:v>43</c:v>
                </c:pt>
                <c:pt idx="86">
                  <c:v>43</c:v>
                </c:pt>
                <c:pt idx="87">
                  <c:v>43</c:v>
                </c:pt>
                <c:pt idx="88">
                  <c:v>42</c:v>
                </c:pt>
                <c:pt idx="89">
                  <c:v>42</c:v>
                </c:pt>
                <c:pt idx="90">
                  <c:v>42</c:v>
                </c:pt>
                <c:pt idx="91">
                  <c:v>41</c:v>
                </c:pt>
                <c:pt idx="92">
                  <c:v>41</c:v>
                </c:pt>
                <c:pt idx="93">
                  <c:v>41</c:v>
                </c:pt>
                <c:pt idx="94">
                  <c:v>41</c:v>
                </c:pt>
                <c:pt idx="95">
                  <c:v>40</c:v>
                </c:pt>
                <c:pt idx="96">
                  <c:v>40</c:v>
                </c:pt>
                <c:pt idx="97">
                  <c:v>40</c:v>
                </c:pt>
                <c:pt idx="98">
                  <c:v>39</c:v>
                </c:pt>
                <c:pt idx="99">
                  <c:v>39</c:v>
                </c:pt>
                <c:pt idx="100">
                  <c:v>38</c:v>
                </c:pt>
                <c:pt idx="101">
                  <c:v>38</c:v>
                </c:pt>
                <c:pt idx="102">
                  <c:v>38</c:v>
                </c:pt>
                <c:pt idx="103">
                  <c:v>37</c:v>
                </c:pt>
                <c:pt idx="104">
                  <c:v>37</c:v>
                </c:pt>
                <c:pt idx="105">
                  <c:v>37</c:v>
                </c:pt>
                <c:pt idx="106">
                  <c:v>36</c:v>
                </c:pt>
                <c:pt idx="107">
                  <c:v>36</c:v>
                </c:pt>
                <c:pt idx="108">
                  <c:v>36</c:v>
                </c:pt>
                <c:pt idx="109">
                  <c:v>35</c:v>
                </c:pt>
                <c:pt idx="110">
                  <c:v>35</c:v>
                </c:pt>
                <c:pt idx="111">
                  <c:v>35</c:v>
                </c:pt>
                <c:pt idx="112">
                  <c:v>35</c:v>
                </c:pt>
                <c:pt idx="113">
                  <c:v>34</c:v>
                </c:pt>
                <c:pt idx="114">
                  <c:v>34</c:v>
                </c:pt>
                <c:pt idx="115">
                  <c:v>34</c:v>
                </c:pt>
                <c:pt idx="116">
                  <c:v>34</c:v>
                </c:pt>
                <c:pt idx="117">
                  <c:v>34</c:v>
                </c:pt>
                <c:pt idx="118">
                  <c:v>34</c:v>
                </c:pt>
                <c:pt idx="119">
                  <c:v>33</c:v>
                </c:pt>
                <c:pt idx="120">
                  <c:v>33</c:v>
                </c:pt>
                <c:pt idx="121">
                  <c:v>33</c:v>
                </c:pt>
                <c:pt idx="122">
                  <c:v>33</c:v>
                </c:pt>
                <c:pt idx="123">
                  <c:v>33</c:v>
                </c:pt>
                <c:pt idx="124">
                  <c:v>32</c:v>
                </c:pt>
                <c:pt idx="125">
                  <c:v>32</c:v>
                </c:pt>
                <c:pt idx="126">
                  <c:v>32</c:v>
                </c:pt>
                <c:pt idx="127">
                  <c:v>32</c:v>
                </c:pt>
                <c:pt idx="128">
                  <c:v>32</c:v>
                </c:pt>
                <c:pt idx="129">
                  <c:v>32</c:v>
                </c:pt>
                <c:pt idx="130">
                  <c:v>31</c:v>
                </c:pt>
                <c:pt idx="131">
                  <c:v>31</c:v>
                </c:pt>
                <c:pt idx="132">
                  <c:v>31</c:v>
                </c:pt>
                <c:pt idx="133">
                  <c:v>31</c:v>
                </c:pt>
                <c:pt idx="134">
                  <c:v>31</c:v>
                </c:pt>
                <c:pt idx="135">
                  <c:v>31</c:v>
                </c:pt>
                <c:pt idx="136">
                  <c:v>30</c:v>
                </c:pt>
                <c:pt idx="137">
                  <c:v>30</c:v>
                </c:pt>
                <c:pt idx="138">
                  <c:v>30</c:v>
                </c:pt>
                <c:pt idx="139">
                  <c:v>30</c:v>
                </c:pt>
                <c:pt idx="140">
                  <c:v>30</c:v>
                </c:pt>
                <c:pt idx="141">
                  <c:v>30</c:v>
                </c:pt>
                <c:pt idx="142">
                  <c:v>30</c:v>
                </c:pt>
                <c:pt idx="143">
                  <c:v>29</c:v>
                </c:pt>
                <c:pt idx="144">
                  <c:v>29</c:v>
                </c:pt>
                <c:pt idx="145">
                  <c:v>29</c:v>
                </c:pt>
                <c:pt idx="146">
                  <c:v>29</c:v>
                </c:pt>
                <c:pt idx="147">
                  <c:v>29</c:v>
                </c:pt>
                <c:pt idx="148">
                  <c:v>29</c:v>
                </c:pt>
                <c:pt idx="149">
                  <c:v>29</c:v>
                </c:pt>
                <c:pt idx="150">
                  <c:v>28</c:v>
                </c:pt>
                <c:pt idx="151">
                  <c:v>28</c:v>
                </c:pt>
                <c:pt idx="152">
                  <c:v>28</c:v>
                </c:pt>
                <c:pt idx="153">
                  <c:v>28</c:v>
                </c:pt>
                <c:pt idx="154">
                  <c:v>28</c:v>
                </c:pt>
                <c:pt idx="155">
                  <c:v>28</c:v>
                </c:pt>
                <c:pt idx="156">
                  <c:v>28</c:v>
                </c:pt>
                <c:pt idx="157">
                  <c:v>28</c:v>
                </c:pt>
                <c:pt idx="158">
                  <c:v>28</c:v>
                </c:pt>
                <c:pt idx="159">
                  <c:v>28</c:v>
                </c:pt>
                <c:pt idx="160">
                  <c:v>28</c:v>
                </c:pt>
                <c:pt idx="161">
                  <c:v>28</c:v>
                </c:pt>
                <c:pt idx="162">
                  <c:v>27</c:v>
                </c:pt>
                <c:pt idx="163">
                  <c:v>27</c:v>
                </c:pt>
                <c:pt idx="164">
                  <c:v>27</c:v>
                </c:pt>
                <c:pt idx="165">
                  <c:v>27</c:v>
                </c:pt>
                <c:pt idx="166">
                  <c:v>27</c:v>
                </c:pt>
                <c:pt idx="167">
                  <c:v>27</c:v>
                </c:pt>
                <c:pt idx="168">
                  <c:v>27</c:v>
                </c:pt>
                <c:pt idx="169">
                  <c:v>27</c:v>
                </c:pt>
                <c:pt idx="170">
                  <c:v>27</c:v>
                </c:pt>
                <c:pt idx="171">
                  <c:v>27</c:v>
                </c:pt>
                <c:pt idx="172">
                  <c:v>27</c:v>
                </c:pt>
                <c:pt idx="173">
                  <c:v>27</c:v>
                </c:pt>
                <c:pt idx="174">
                  <c:v>27</c:v>
                </c:pt>
                <c:pt idx="175">
                  <c:v>27</c:v>
                </c:pt>
                <c:pt idx="176">
                  <c:v>27</c:v>
                </c:pt>
                <c:pt idx="177">
                  <c:v>27</c:v>
                </c:pt>
                <c:pt idx="178">
                  <c:v>27</c:v>
                </c:pt>
                <c:pt idx="179">
                  <c:v>27</c:v>
                </c:pt>
                <c:pt idx="180">
                  <c:v>27</c:v>
                </c:pt>
                <c:pt idx="181">
                  <c:v>27</c:v>
                </c:pt>
                <c:pt idx="182">
                  <c:v>28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71D-48B1-9CE1-35E92B785E86}"/>
            </c:ext>
          </c:extLst>
        </c:ser>
        <c:ser>
          <c:idx val="3"/>
          <c:order val="3"/>
          <c:tx>
            <c:strRef>
              <c:f>'кривые спада (2)'!$F$2</c:f>
              <c:strCache>
                <c:ptCount val="1"/>
                <c:pt idx="0">
                  <c:v>100-0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(2)'!$F$3:$F$185</c:f>
              <c:numCache>
                <c:formatCode>General</c:formatCode>
                <c:ptCount val="183"/>
                <c:pt idx="0">
                  <c:v>93</c:v>
                </c:pt>
                <c:pt idx="1">
                  <c:v>93</c:v>
                </c:pt>
                <c:pt idx="2" formatCode="0">
                  <c:v>92</c:v>
                </c:pt>
                <c:pt idx="3" formatCode="0">
                  <c:v>90</c:v>
                </c:pt>
                <c:pt idx="4" formatCode="0">
                  <c:v>89</c:v>
                </c:pt>
                <c:pt idx="5" formatCode="0">
                  <c:v>88</c:v>
                </c:pt>
                <c:pt idx="6" formatCode="0">
                  <c:v>87</c:v>
                </c:pt>
                <c:pt idx="7" formatCode="0">
                  <c:v>86</c:v>
                </c:pt>
                <c:pt idx="8" formatCode="0">
                  <c:v>85</c:v>
                </c:pt>
                <c:pt idx="9" formatCode="0">
                  <c:v>83</c:v>
                </c:pt>
                <c:pt idx="10" formatCode="0">
                  <c:v>83</c:v>
                </c:pt>
                <c:pt idx="11" formatCode="0">
                  <c:v>83</c:v>
                </c:pt>
                <c:pt idx="12" formatCode="0">
                  <c:v>82</c:v>
                </c:pt>
                <c:pt idx="13" formatCode="0">
                  <c:v>81</c:v>
                </c:pt>
                <c:pt idx="14">
                  <c:v>80</c:v>
                </c:pt>
                <c:pt idx="15">
                  <c:v>79</c:v>
                </c:pt>
                <c:pt idx="16">
                  <c:v>76</c:v>
                </c:pt>
                <c:pt idx="17">
                  <c:v>74</c:v>
                </c:pt>
                <c:pt idx="18">
                  <c:v>71</c:v>
                </c:pt>
                <c:pt idx="19">
                  <c:v>70</c:v>
                </c:pt>
                <c:pt idx="20">
                  <c:v>68</c:v>
                </c:pt>
                <c:pt idx="21">
                  <c:v>66</c:v>
                </c:pt>
                <c:pt idx="22">
                  <c:v>63</c:v>
                </c:pt>
                <c:pt idx="23">
                  <c:v>60</c:v>
                </c:pt>
                <c:pt idx="24">
                  <c:v>59</c:v>
                </c:pt>
                <c:pt idx="25">
                  <c:v>59</c:v>
                </c:pt>
                <c:pt idx="26">
                  <c:v>59</c:v>
                </c:pt>
                <c:pt idx="27">
                  <c:v>59</c:v>
                </c:pt>
                <c:pt idx="28">
                  <c:v>58</c:v>
                </c:pt>
                <c:pt idx="29">
                  <c:v>58</c:v>
                </c:pt>
                <c:pt idx="30">
                  <c:v>57</c:v>
                </c:pt>
                <c:pt idx="31">
                  <c:v>57</c:v>
                </c:pt>
                <c:pt idx="32">
                  <c:v>56</c:v>
                </c:pt>
                <c:pt idx="33">
                  <c:v>55</c:v>
                </c:pt>
                <c:pt idx="34">
                  <c:v>54</c:v>
                </c:pt>
                <c:pt idx="35">
                  <c:v>53</c:v>
                </c:pt>
                <c:pt idx="36">
                  <c:v>53</c:v>
                </c:pt>
                <c:pt idx="37">
                  <c:v>52</c:v>
                </c:pt>
                <c:pt idx="38">
                  <c:v>51</c:v>
                </c:pt>
                <c:pt idx="39">
                  <c:v>51</c:v>
                </c:pt>
                <c:pt idx="40">
                  <c:v>50</c:v>
                </c:pt>
                <c:pt idx="41">
                  <c:v>50</c:v>
                </c:pt>
                <c:pt idx="42">
                  <c:v>49</c:v>
                </c:pt>
                <c:pt idx="43">
                  <c:v>49</c:v>
                </c:pt>
                <c:pt idx="44">
                  <c:v>48</c:v>
                </c:pt>
                <c:pt idx="45">
                  <c:v>48</c:v>
                </c:pt>
                <c:pt idx="46">
                  <c:v>48</c:v>
                </c:pt>
                <c:pt idx="47">
                  <c:v>48</c:v>
                </c:pt>
                <c:pt idx="48">
                  <c:v>47</c:v>
                </c:pt>
                <c:pt idx="49">
                  <c:v>47</c:v>
                </c:pt>
                <c:pt idx="50">
                  <c:v>47</c:v>
                </c:pt>
                <c:pt idx="51">
                  <c:v>47</c:v>
                </c:pt>
                <c:pt idx="52">
                  <c:v>46</c:v>
                </c:pt>
                <c:pt idx="53">
                  <c:v>46</c:v>
                </c:pt>
                <c:pt idx="54">
                  <c:v>46</c:v>
                </c:pt>
                <c:pt idx="55">
                  <c:v>46</c:v>
                </c:pt>
                <c:pt idx="56">
                  <c:v>46</c:v>
                </c:pt>
                <c:pt idx="57">
                  <c:v>45</c:v>
                </c:pt>
                <c:pt idx="58">
                  <c:v>45</c:v>
                </c:pt>
                <c:pt idx="59">
                  <c:v>45</c:v>
                </c:pt>
                <c:pt idx="60">
                  <c:v>44</c:v>
                </c:pt>
                <c:pt idx="61">
                  <c:v>44</c:v>
                </c:pt>
                <c:pt idx="62">
                  <c:v>44</c:v>
                </c:pt>
                <c:pt idx="63">
                  <c:v>44</c:v>
                </c:pt>
                <c:pt idx="64">
                  <c:v>44</c:v>
                </c:pt>
                <c:pt idx="65">
                  <c:v>43</c:v>
                </c:pt>
                <c:pt idx="66">
                  <c:v>43</c:v>
                </c:pt>
                <c:pt idx="67">
                  <c:v>43</c:v>
                </c:pt>
                <c:pt idx="68">
                  <c:v>43</c:v>
                </c:pt>
                <c:pt idx="69">
                  <c:v>43</c:v>
                </c:pt>
                <c:pt idx="70">
                  <c:v>42</c:v>
                </c:pt>
                <c:pt idx="71">
                  <c:v>42</c:v>
                </c:pt>
                <c:pt idx="72">
                  <c:v>42</c:v>
                </c:pt>
                <c:pt idx="73">
                  <c:v>41</c:v>
                </c:pt>
                <c:pt idx="74">
                  <c:v>41</c:v>
                </c:pt>
                <c:pt idx="75">
                  <c:v>41</c:v>
                </c:pt>
                <c:pt idx="76">
                  <c:v>41</c:v>
                </c:pt>
                <c:pt idx="77">
                  <c:v>40</c:v>
                </c:pt>
                <c:pt idx="78">
                  <c:v>40</c:v>
                </c:pt>
                <c:pt idx="79">
                  <c:v>40</c:v>
                </c:pt>
                <c:pt idx="80">
                  <c:v>39</c:v>
                </c:pt>
                <c:pt idx="81">
                  <c:v>39</c:v>
                </c:pt>
                <c:pt idx="82">
                  <c:v>39</c:v>
                </c:pt>
                <c:pt idx="83">
                  <c:v>39</c:v>
                </c:pt>
                <c:pt idx="84">
                  <c:v>39</c:v>
                </c:pt>
                <c:pt idx="85">
                  <c:v>38</c:v>
                </c:pt>
                <c:pt idx="86">
                  <c:v>38</c:v>
                </c:pt>
                <c:pt idx="87">
                  <c:v>38</c:v>
                </c:pt>
                <c:pt idx="88">
                  <c:v>38</c:v>
                </c:pt>
                <c:pt idx="89">
                  <c:v>38</c:v>
                </c:pt>
                <c:pt idx="90">
                  <c:v>37</c:v>
                </c:pt>
                <c:pt idx="91">
                  <c:v>37</c:v>
                </c:pt>
                <c:pt idx="92">
                  <c:v>37</c:v>
                </c:pt>
                <c:pt idx="93">
                  <c:v>37</c:v>
                </c:pt>
                <c:pt idx="94">
                  <c:v>37</c:v>
                </c:pt>
                <c:pt idx="95">
                  <c:v>36</c:v>
                </c:pt>
                <c:pt idx="96">
                  <c:v>36</c:v>
                </c:pt>
                <c:pt idx="97">
                  <c:v>36</c:v>
                </c:pt>
                <c:pt idx="98">
                  <c:v>36</c:v>
                </c:pt>
                <c:pt idx="99">
                  <c:v>35</c:v>
                </c:pt>
                <c:pt idx="100">
                  <c:v>35</c:v>
                </c:pt>
                <c:pt idx="101">
                  <c:v>35</c:v>
                </c:pt>
                <c:pt idx="102">
                  <c:v>34</c:v>
                </c:pt>
                <c:pt idx="103">
                  <c:v>34</c:v>
                </c:pt>
                <c:pt idx="104">
                  <c:v>34</c:v>
                </c:pt>
                <c:pt idx="105">
                  <c:v>34</c:v>
                </c:pt>
                <c:pt idx="106">
                  <c:v>34</c:v>
                </c:pt>
                <c:pt idx="107">
                  <c:v>33</c:v>
                </c:pt>
                <c:pt idx="108">
                  <c:v>33</c:v>
                </c:pt>
                <c:pt idx="109">
                  <c:v>33</c:v>
                </c:pt>
                <c:pt idx="110">
                  <c:v>33</c:v>
                </c:pt>
                <c:pt idx="111">
                  <c:v>33</c:v>
                </c:pt>
                <c:pt idx="112">
                  <c:v>32</c:v>
                </c:pt>
                <c:pt idx="113">
                  <c:v>32</c:v>
                </c:pt>
                <c:pt idx="114">
                  <c:v>32</c:v>
                </c:pt>
                <c:pt idx="115">
                  <c:v>32</c:v>
                </c:pt>
                <c:pt idx="116">
                  <c:v>31</c:v>
                </c:pt>
                <c:pt idx="117">
                  <c:v>31</c:v>
                </c:pt>
                <c:pt idx="118">
                  <c:v>31</c:v>
                </c:pt>
                <c:pt idx="119">
                  <c:v>31</c:v>
                </c:pt>
                <c:pt idx="120">
                  <c:v>31</c:v>
                </c:pt>
                <c:pt idx="121">
                  <c:v>30</c:v>
                </c:pt>
                <c:pt idx="122">
                  <c:v>30</c:v>
                </c:pt>
                <c:pt idx="123">
                  <c:v>30</c:v>
                </c:pt>
                <c:pt idx="124">
                  <c:v>30</c:v>
                </c:pt>
                <c:pt idx="125">
                  <c:v>29</c:v>
                </c:pt>
                <c:pt idx="126">
                  <c:v>29</c:v>
                </c:pt>
                <c:pt idx="127">
                  <c:v>29</c:v>
                </c:pt>
                <c:pt idx="128">
                  <c:v>29</c:v>
                </c:pt>
                <c:pt idx="129">
                  <c:v>28</c:v>
                </c:pt>
                <c:pt idx="130">
                  <c:v>28</c:v>
                </c:pt>
                <c:pt idx="131">
                  <c:v>28</c:v>
                </c:pt>
                <c:pt idx="132">
                  <c:v>28</c:v>
                </c:pt>
                <c:pt idx="133">
                  <c:v>27</c:v>
                </c:pt>
                <c:pt idx="134">
                  <c:v>27</c:v>
                </c:pt>
                <c:pt idx="135">
                  <c:v>27</c:v>
                </c:pt>
                <c:pt idx="136">
                  <c:v>27</c:v>
                </c:pt>
                <c:pt idx="137">
                  <c:v>27</c:v>
                </c:pt>
                <c:pt idx="138">
                  <c:v>26</c:v>
                </c:pt>
                <c:pt idx="139">
                  <c:v>26</c:v>
                </c:pt>
                <c:pt idx="140">
                  <c:v>26</c:v>
                </c:pt>
                <c:pt idx="141">
                  <c:v>26</c:v>
                </c:pt>
                <c:pt idx="142">
                  <c:v>26</c:v>
                </c:pt>
                <c:pt idx="143">
                  <c:v>26</c:v>
                </c:pt>
                <c:pt idx="144">
                  <c:v>26</c:v>
                </c:pt>
                <c:pt idx="145">
                  <c:v>26</c:v>
                </c:pt>
                <c:pt idx="146">
                  <c:v>25</c:v>
                </c:pt>
                <c:pt idx="147">
                  <c:v>25</c:v>
                </c:pt>
                <c:pt idx="148">
                  <c:v>25</c:v>
                </c:pt>
                <c:pt idx="149">
                  <c:v>25</c:v>
                </c:pt>
                <c:pt idx="150">
                  <c:v>25</c:v>
                </c:pt>
                <c:pt idx="151">
                  <c:v>25</c:v>
                </c:pt>
                <c:pt idx="152">
                  <c:v>25</c:v>
                </c:pt>
                <c:pt idx="153">
                  <c:v>25</c:v>
                </c:pt>
                <c:pt idx="154">
                  <c:v>25</c:v>
                </c:pt>
                <c:pt idx="155">
                  <c:v>25</c:v>
                </c:pt>
                <c:pt idx="156">
                  <c:v>25</c:v>
                </c:pt>
                <c:pt idx="157">
                  <c:v>24</c:v>
                </c:pt>
                <c:pt idx="158">
                  <c:v>24</c:v>
                </c:pt>
                <c:pt idx="159">
                  <c:v>24</c:v>
                </c:pt>
                <c:pt idx="160">
                  <c:v>24</c:v>
                </c:pt>
                <c:pt idx="161">
                  <c:v>24</c:v>
                </c:pt>
                <c:pt idx="162">
                  <c:v>24</c:v>
                </c:pt>
                <c:pt idx="163">
                  <c:v>24</c:v>
                </c:pt>
                <c:pt idx="164">
                  <c:v>24</c:v>
                </c:pt>
                <c:pt idx="165">
                  <c:v>24</c:v>
                </c:pt>
                <c:pt idx="166">
                  <c:v>24</c:v>
                </c:pt>
                <c:pt idx="167">
                  <c:v>24</c:v>
                </c:pt>
                <c:pt idx="168">
                  <c:v>24</c:v>
                </c:pt>
                <c:pt idx="169">
                  <c:v>24</c:v>
                </c:pt>
                <c:pt idx="170">
                  <c:v>24</c:v>
                </c:pt>
                <c:pt idx="171">
                  <c:v>24</c:v>
                </c:pt>
                <c:pt idx="172">
                  <c:v>25</c:v>
                </c:pt>
                <c:pt idx="173">
                  <c:v>25</c:v>
                </c:pt>
                <c:pt idx="174">
                  <c:v>25</c:v>
                </c:pt>
                <c:pt idx="175">
                  <c:v>25</c:v>
                </c:pt>
                <c:pt idx="176">
                  <c:v>25</c:v>
                </c:pt>
                <c:pt idx="177">
                  <c:v>25</c:v>
                </c:pt>
                <c:pt idx="178">
                  <c:v>26</c:v>
                </c:pt>
                <c:pt idx="179">
                  <c:v>26</c:v>
                </c:pt>
                <c:pt idx="180">
                  <c:v>26</c:v>
                </c:pt>
                <c:pt idx="181">
                  <c:v>26</c:v>
                </c:pt>
                <c:pt idx="182">
                  <c:v>27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71D-48B1-9CE1-35E92B785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85888"/>
        <c:axId val="28499968"/>
      </c:scatterChart>
      <c:valAx>
        <c:axId val="28485888"/>
        <c:scaling>
          <c:orientation val="minMax"/>
          <c:max val="26387"/>
          <c:min val="26207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;@" sourceLinked="0"/>
        <c:majorTickMark val="out"/>
        <c:minorTickMark val="none"/>
        <c:tickLblPos val="nextTo"/>
        <c:crossAx val="28499968"/>
        <c:crosses val="autoZero"/>
        <c:crossBetween val="midCat"/>
        <c:majorUnit val="30"/>
      </c:valAx>
      <c:valAx>
        <c:axId val="28499968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2.3209064327485381E-2"/>
              <c:y val="4.5137553418803419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8485888"/>
        <c:crosses val="autoZero"/>
        <c:crossBetween val="midCat"/>
        <c:majorUnit val="7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4.7482291666666669E-2"/>
          <c:y val="0.85666053921568641"/>
          <c:w val="0.89960069444444446"/>
          <c:h val="0.1174000000000000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1000"/>
            </a:pPr>
            <a:r>
              <a:rPr lang="ru-RU" sz="1000" dirty="0" err="1"/>
              <a:t>р.Верхняя</a:t>
            </a:r>
            <a:r>
              <a:rPr lang="ru-RU" sz="1000" dirty="0"/>
              <a:t> Ангара - </a:t>
            </a:r>
            <a:r>
              <a:rPr lang="ru-RU" sz="1000" dirty="0" err="1" smtClean="0"/>
              <a:t>с.Верхняя</a:t>
            </a:r>
            <a:r>
              <a:rPr lang="ru-RU" sz="1000" dirty="0" smtClean="0"/>
              <a:t> Заимка</a:t>
            </a:r>
            <a:endParaRPr lang="ru-RU" sz="1000" dirty="0"/>
          </a:p>
        </c:rich>
      </c:tx>
      <c:layout>
        <c:manualLayout>
          <c:xMode val="edge"/>
          <c:yMode val="edge"/>
          <c:x val="0.12506944444444446"/>
          <c:y val="3.277777777777777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607174103237096E-2"/>
          <c:y val="0.13936351706036745"/>
          <c:w val="0.84882951388888894"/>
          <c:h val="0.59490652999339944"/>
        </c:manualLayout>
      </c:layout>
      <c:scatterChart>
        <c:scatterStyle val="lineMarker"/>
        <c:varyColors val="0"/>
        <c:ser>
          <c:idx val="0"/>
          <c:order val="0"/>
          <c:tx>
            <c:strRef>
              <c:f>'кривые спада (2)'!$K$2</c:f>
              <c:strCache>
                <c:ptCount val="1"/>
                <c:pt idx="0">
                  <c:v>500-400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(2)'!$K$3:$K$185</c:f>
              <c:numCache>
                <c:formatCode>0</c:formatCode>
                <c:ptCount val="183"/>
                <c:pt idx="0">
                  <c:v>440</c:v>
                </c:pt>
                <c:pt idx="1">
                  <c:v>433</c:v>
                </c:pt>
                <c:pt idx="2">
                  <c:v>427</c:v>
                </c:pt>
                <c:pt idx="3">
                  <c:v>422.2</c:v>
                </c:pt>
                <c:pt idx="4">
                  <c:v>415.2</c:v>
                </c:pt>
                <c:pt idx="5">
                  <c:v>407.8</c:v>
                </c:pt>
                <c:pt idx="6">
                  <c:v>403.4</c:v>
                </c:pt>
                <c:pt idx="7">
                  <c:v>398</c:v>
                </c:pt>
                <c:pt idx="8">
                  <c:v>388.8</c:v>
                </c:pt>
                <c:pt idx="9">
                  <c:v>385.6</c:v>
                </c:pt>
                <c:pt idx="10">
                  <c:v>378.2</c:v>
                </c:pt>
                <c:pt idx="11">
                  <c:v>371.8</c:v>
                </c:pt>
                <c:pt idx="12">
                  <c:v>366.2</c:v>
                </c:pt>
                <c:pt idx="13">
                  <c:v>359.4</c:v>
                </c:pt>
                <c:pt idx="14">
                  <c:v>357.4</c:v>
                </c:pt>
                <c:pt idx="15">
                  <c:v>351.2</c:v>
                </c:pt>
                <c:pt idx="16">
                  <c:v>341</c:v>
                </c:pt>
                <c:pt idx="17">
                  <c:v>333.2</c:v>
                </c:pt>
                <c:pt idx="18">
                  <c:v>325.8</c:v>
                </c:pt>
                <c:pt idx="19">
                  <c:v>314.60000000000002</c:v>
                </c:pt>
                <c:pt idx="20">
                  <c:v>297.2</c:v>
                </c:pt>
                <c:pt idx="21">
                  <c:v>283.60000000000002</c:v>
                </c:pt>
                <c:pt idx="22">
                  <c:v>275</c:v>
                </c:pt>
                <c:pt idx="23">
                  <c:v>265.8</c:v>
                </c:pt>
                <c:pt idx="24">
                  <c:v>264.2</c:v>
                </c:pt>
                <c:pt idx="25">
                  <c:v>258.2</c:v>
                </c:pt>
                <c:pt idx="26">
                  <c:v>245.6</c:v>
                </c:pt>
                <c:pt idx="27">
                  <c:v>243.4</c:v>
                </c:pt>
                <c:pt idx="28">
                  <c:v>239.8</c:v>
                </c:pt>
                <c:pt idx="29">
                  <c:v>229.4</c:v>
                </c:pt>
                <c:pt idx="30">
                  <c:v>217.6</c:v>
                </c:pt>
                <c:pt idx="31">
                  <c:v>206</c:v>
                </c:pt>
                <c:pt idx="32">
                  <c:v>198.8</c:v>
                </c:pt>
                <c:pt idx="33">
                  <c:v>188.8</c:v>
                </c:pt>
                <c:pt idx="34">
                  <c:v>180.8</c:v>
                </c:pt>
                <c:pt idx="35">
                  <c:v>173</c:v>
                </c:pt>
                <c:pt idx="36">
                  <c:v>166</c:v>
                </c:pt>
                <c:pt idx="37">
                  <c:v>159</c:v>
                </c:pt>
                <c:pt idx="38">
                  <c:v>153.6</c:v>
                </c:pt>
                <c:pt idx="39">
                  <c:v>150.6</c:v>
                </c:pt>
                <c:pt idx="40">
                  <c:v>147.6</c:v>
                </c:pt>
                <c:pt idx="41">
                  <c:v>143.4</c:v>
                </c:pt>
                <c:pt idx="42">
                  <c:v>142.80000000000001</c:v>
                </c:pt>
                <c:pt idx="43">
                  <c:v>141.19999999999999</c:v>
                </c:pt>
                <c:pt idx="44">
                  <c:v>140</c:v>
                </c:pt>
                <c:pt idx="45">
                  <c:v>139.80000000000001</c:v>
                </c:pt>
                <c:pt idx="46">
                  <c:v>139.19999999999999</c:v>
                </c:pt>
                <c:pt idx="47">
                  <c:v>139.19999999999999</c:v>
                </c:pt>
                <c:pt idx="48">
                  <c:v>139</c:v>
                </c:pt>
                <c:pt idx="49">
                  <c:v>137.4</c:v>
                </c:pt>
                <c:pt idx="50">
                  <c:v>135.80000000000001</c:v>
                </c:pt>
                <c:pt idx="51">
                  <c:v>134.19999999999999</c:v>
                </c:pt>
                <c:pt idx="52">
                  <c:v>132.80000000000001</c:v>
                </c:pt>
                <c:pt idx="53">
                  <c:v>131.19999999999999</c:v>
                </c:pt>
                <c:pt idx="54">
                  <c:v>130</c:v>
                </c:pt>
                <c:pt idx="55">
                  <c:v>128.4</c:v>
                </c:pt>
                <c:pt idx="56">
                  <c:v>126.8</c:v>
                </c:pt>
                <c:pt idx="57">
                  <c:v>124.8</c:v>
                </c:pt>
                <c:pt idx="58">
                  <c:v>122</c:v>
                </c:pt>
                <c:pt idx="59">
                  <c:v>120.22</c:v>
                </c:pt>
                <c:pt idx="60">
                  <c:v>119.14000000000001</c:v>
                </c:pt>
                <c:pt idx="61">
                  <c:v>117.85999999999999</c:v>
                </c:pt>
                <c:pt idx="62">
                  <c:v>116.78</c:v>
                </c:pt>
                <c:pt idx="63">
                  <c:v>115.7</c:v>
                </c:pt>
                <c:pt idx="64">
                  <c:v>114.6</c:v>
                </c:pt>
                <c:pt idx="65">
                  <c:v>113.6</c:v>
                </c:pt>
                <c:pt idx="66">
                  <c:v>112.4</c:v>
                </c:pt>
                <c:pt idx="67">
                  <c:v>111.4</c:v>
                </c:pt>
                <c:pt idx="68">
                  <c:v>110.34</c:v>
                </c:pt>
                <c:pt idx="69">
                  <c:v>109.25999999999999</c:v>
                </c:pt>
                <c:pt idx="70">
                  <c:v>108.08</c:v>
                </c:pt>
                <c:pt idx="71">
                  <c:v>107.08</c:v>
                </c:pt>
                <c:pt idx="72">
                  <c:v>106.1</c:v>
                </c:pt>
                <c:pt idx="73">
                  <c:v>105.1</c:v>
                </c:pt>
                <c:pt idx="74">
                  <c:v>104.22</c:v>
                </c:pt>
                <c:pt idx="75">
                  <c:v>103.08</c:v>
                </c:pt>
                <c:pt idx="76">
                  <c:v>101.97999999999999</c:v>
                </c:pt>
                <c:pt idx="77">
                  <c:v>100.84</c:v>
                </c:pt>
                <c:pt idx="78">
                  <c:v>100.12</c:v>
                </c:pt>
                <c:pt idx="79">
                  <c:v>99.28</c:v>
                </c:pt>
                <c:pt idx="80">
                  <c:v>98.84</c:v>
                </c:pt>
                <c:pt idx="81">
                  <c:v>98.14</c:v>
                </c:pt>
                <c:pt idx="82">
                  <c:v>97.56</c:v>
                </c:pt>
                <c:pt idx="83">
                  <c:v>97.2</c:v>
                </c:pt>
                <c:pt idx="84">
                  <c:v>96.6</c:v>
                </c:pt>
                <c:pt idx="85">
                  <c:v>96.22</c:v>
                </c:pt>
                <c:pt idx="86">
                  <c:v>95.62</c:v>
                </c:pt>
                <c:pt idx="87">
                  <c:v>95.04</c:v>
                </c:pt>
                <c:pt idx="88">
                  <c:v>94.7</c:v>
                </c:pt>
                <c:pt idx="89">
                  <c:v>94.2</c:v>
                </c:pt>
                <c:pt idx="90">
                  <c:v>93.92</c:v>
                </c:pt>
                <c:pt idx="91">
                  <c:v>93.38000000000001</c:v>
                </c:pt>
                <c:pt idx="92">
                  <c:v>92.820000000000007</c:v>
                </c:pt>
                <c:pt idx="93">
                  <c:v>92.28</c:v>
                </c:pt>
                <c:pt idx="94">
                  <c:v>91.919999999999987</c:v>
                </c:pt>
                <c:pt idx="95">
                  <c:v>91.47999999999999</c:v>
                </c:pt>
                <c:pt idx="96">
                  <c:v>91.1</c:v>
                </c:pt>
                <c:pt idx="97">
                  <c:v>90.74</c:v>
                </c:pt>
                <c:pt idx="98">
                  <c:v>90.320000000000007</c:v>
                </c:pt>
                <c:pt idx="99">
                  <c:v>89.9</c:v>
                </c:pt>
                <c:pt idx="100">
                  <c:v>89.47999999999999</c:v>
                </c:pt>
                <c:pt idx="101">
                  <c:v>89</c:v>
                </c:pt>
                <c:pt idx="102">
                  <c:v>88.5</c:v>
                </c:pt>
                <c:pt idx="103">
                  <c:v>88</c:v>
                </c:pt>
                <c:pt idx="104">
                  <c:v>87.47999999999999</c:v>
                </c:pt>
                <c:pt idx="105">
                  <c:v>87</c:v>
                </c:pt>
                <c:pt idx="106">
                  <c:v>86.52000000000001</c:v>
                </c:pt>
                <c:pt idx="107">
                  <c:v>85.96</c:v>
                </c:pt>
                <c:pt idx="108">
                  <c:v>85.28</c:v>
                </c:pt>
                <c:pt idx="109">
                  <c:v>84.76</c:v>
                </c:pt>
                <c:pt idx="110">
                  <c:v>84.320000000000007</c:v>
                </c:pt>
                <c:pt idx="111">
                  <c:v>83.88</c:v>
                </c:pt>
                <c:pt idx="112">
                  <c:v>83.42</c:v>
                </c:pt>
                <c:pt idx="113">
                  <c:v>82.94</c:v>
                </c:pt>
                <c:pt idx="114">
                  <c:v>82.5</c:v>
                </c:pt>
                <c:pt idx="115">
                  <c:v>82.04</c:v>
                </c:pt>
                <c:pt idx="116">
                  <c:v>81.599999999999994</c:v>
                </c:pt>
                <c:pt idx="117">
                  <c:v>81.139999999999986</c:v>
                </c:pt>
                <c:pt idx="118">
                  <c:v>80.72</c:v>
                </c:pt>
                <c:pt idx="119">
                  <c:v>80.320000000000007</c:v>
                </c:pt>
                <c:pt idx="120">
                  <c:v>79.960000000000008</c:v>
                </c:pt>
                <c:pt idx="121">
                  <c:v>79.599999999999994</c:v>
                </c:pt>
                <c:pt idx="122">
                  <c:v>79.239999999999995</c:v>
                </c:pt>
                <c:pt idx="123">
                  <c:v>78.88</c:v>
                </c:pt>
                <c:pt idx="124">
                  <c:v>78.539999999999992</c:v>
                </c:pt>
                <c:pt idx="125">
                  <c:v>78.139999999999986</c:v>
                </c:pt>
                <c:pt idx="126">
                  <c:v>77.78</c:v>
                </c:pt>
                <c:pt idx="127">
                  <c:v>77.42</c:v>
                </c:pt>
                <c:pt idx="128">
                  <c:v>77.22</c:v>
                </c:pt>
                <c:pt idx="129">
                  <c:v>77.000000000000014</c:v>
                </c:pt>
                <c:pt idx="130">
                  <c:v>76.919999999999987</c:v>
                </c:pt>
                <c:pt idx="131">
                  <c:v>76.7</c:v>
                </c:pt>
                <c:pt idx="132">
                  <c:v>76.599999999999994</c:v>
                </c:pt>
                <c:pt idx="133">
                  <c:v>76.47999999999999</c:v>
                </c:pt>
                <c:pt idx="134">
                  <c:v>76.38</c:v>
                </c:pt>
                <c:pt idx="135">
                  <c:v>76.240000000000009</c:v>
                </c:pt>
                <c:pt idx="136">
                  <c:v>76.12</c:v>
                </c:pt>
                <c:pt idx="137">
                  <c:v>76.060000000000016</c:v>
                </c:pt>
                <c:pt idx="138">
                  <c:v>75.92</c:v>
                </c:pt>
                <c:pt idx="139">
                  <c:v>75.7</c:v>
                </c:pt>
                <c:pt idx="140">
                  <c:v>75.540000000000006</c:v>
                </c:pt>
                <c:pt idx="141">
                  <c:v>75.400000000000006</c:v>
                </c:pt>
                <c:pt idx="142">
                  <c:v>75.28</c:v>
                </c:pt>
                <c:pt idx="143">
                  <c:v>75.140000000000015</c:v>
                </c:pt>
                <c:pt idx="144">
                  <c:v>75.02000000000001</c:v>
                </c:pt>
                <c:pt idx="145">
                  <c:v>74.86</c:v>
                </c:pt>
                <c:pt idx="146">
                  <c:v>74.760000000000005</c:v>
                </c:pt>
                <c:pt idx="147">
                  <c:v>74.759999999999991</c:v>
                </c:pt>
                <c:pt idx="148">
                  <c:v>74.78</c:v>
                </c:pt>
                <c:pt idx="149">
                  <c:v>74.78</c:v>
                </c:pt>
                <c:pt idx="150">
                  <c:v>74.66</c:v>
                </c:pt>
                <c:pt idx="151">
                  <c:v>74.540000000000006</c:v>
                </c:pt>
                <c:pt idx="152">
                  <c:v>74.48</c:v>
                </c:pt>
                <c:pt idx="153">
                  <c:v>74.34</c:v>
                </c:pt>
                <c:pt idx="154">
                  <c:v>74.22</c:v>
                </c:pt>
                <c:pt idx="155">
                  <c:v>74.099999999999994</c:v>
                </c:pt>
                <c:pt idx="156">
                  <c:v>74.08</c:v>
                </c:pt>
                <c:pt idx="157">
                  <c:v>73.959999999999994</c:v>
                </c:pt>
                <c:pt idx="158">
                  <c:v>73.88000000000001</c:v>
                </c:pt>
                <c:pt idx="159">
                  <c:v>73.78</c:v>
                </c:pt>
                <c:pt idx="160">
                  <c:v>73.7</c:v>
                </c:pt>
                <c:pt idx="161">
                  <c:v>73.580000000000013</c:v>
                </c:pt>
                <c:pt idx="162">
                  <c:v>73.47999999999999</c:v>
                </c:pt>
                <c:pt idx="163">
                  <c:v>73.42</c:v>
                </c:pt>
                <c:pt idx="164">
                  <c:v>73.3</c:v>
                </c:pt>
                <c:pt idx="165">
                  <c:v>73.22</c:v>
                </c:pt>
                <c:pt idx="166">
                  <c:v>73.12</c:v>
                </c:pt>
                <c:pt idx="167">
                  <c:v>73.08</c:v>
                </c:pt>
                <c:pt idx="168">
                  <c:v>73.08</c:v>
                </c:pt>
                <c:pt idx="169">
                  <c:v>72.999999999999986</c:v>
                </c:pt>
                <c:pt idx="170">
                  <c:v>72.959999999999994</c:v>
                </c:pt>
                <c:pt idx="171">
                  <c:v>72.92</c:v>
                </c:pt>
                <c:pt idx="172">
                  <c:v>72.88000000000001</c:v>
                </c:pt>
                <c:pt idx="173">
                  <c:v>72.8</c:v>
                </c:pt>
                <c:pt idx="174">
                  <c:v>72.78</c:v>
                </c:pt>
                <c:pt idx="175">
                  <c:v>72.739999999999995</c:v>
                </c:pt>
                <c:pt idx="176">
                  <c:v>72.86</c:v>
                </c:pt>
                <c:pt idx="177">
                  <c:v>73.039999999999992</c:v>
                </c:pt>
                <c:pt idx="178">
                  <c:v>73.259999999999991</c:v>
                </c:pt>
                <c:pt idx="179">
                  <c:v>73.44</c:v>
                </c:pt>
                <c:pt idx="180">
                  <c:v>73.66</c:v>
                </c:pt>
                <c:pt idx="181">
                  <c:v>73.97999999999999</c:v>
                </c:pt>
                <c:pt idx="182">
                  <c:v>74.28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F61-4FFE-A12A-013F874EBD9E}"/>
            </c:ext>
          </c:extLst>
        </c:ser>
        <c:ser>
          <c:idx val="1"/>
          <c:order val="1"/>
          <c:tx>
            <c:strRef>
              <c:f>'кривые спада (2)'!$L$2</c:f>
              <c:strCache>
                <c:ptCount val="1"/>
                <c:pt idx="0">
                  <c:v>400-300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(2)'!$L$3:$L$185</c:f>
              <c:numCache>
                <c:formatCode>0</c:formatCode>
                <c:ptCount val="183"/>
                <c:pt idx="0">
                  <c:v>343.05</c:v>
                </c:pt>
                <c:pt idx="1">
                  <c:v>341.15</c:v>
                </c:pt>
                <c:pt idx="2">
                  <c:v>336.75</c:v>
                </c:pt>
                <c:pt idx="3">
                  <c:v>329.65</c:v>
                </c:pt>
                <c:pt idx="4">
                  <c:v>327.60000000000002</c:v>
                </c:pt>
                <c:pt idx="5">
                  <c:v>322.39999999999998</c:v>
                </c:pt>
                <c:pt idx="6">
                  <c:v>317.25</c:v>
                </c:pt>
                <c:pt idx="7">
                  <c:v>313.45</c:v>
                </c:pt>
                <c:pt idx="8">
                  <c:v>308.60000000000002</c:v>
                </c:pt>
                <c:pt idx="9">
                  <c:v>304.85000000000002</c:v>
                </c:pt>
                <c:pt idx="10">
                  <c:v>301.14999999999998</c:v>
                </c:pt>
                <c:pt idx="11">
                  <c:v>296.45</c:v>
                </c:pt>
                <c:pt idx="12">
                  <c:v>291.60000000000002</c:v>
                </c:pt>
                <c:pt idx="13">
                  <c:v>287.60000000000002</c:v>
                </c:pt>
                <c:pt idx="14">
                  <c:v>281.25</c:v>
                </c:pt>
                <c:pt idx="15">
                  <c:v>272.85000000000002</c:v>
                </c:pt>
                <c:pt idx="16">
                  <c:v>267.75</c:v>
                </c:pt>
                <c:pt idx="17">
                  <c:v>258.85000000000002</c:v>
                </c:pt>
                <c:pt idx="18">
                  <c:v>253.5</c:v>
                </c:pt>
                <c:pt idx="19">
                  <c:v>247.95</c:v>
                </c:pt>
                <c:pt idx="20">
                  <c:v>242</c:v>
                </c:pt>
                <c:pt idx="21">
                  <c:v>235.4</c:v>
                </c:pt>
                <c:pt idx="22">
                  <c:v>228.7</c:v>
                </c:pt>
                <c:pt idx="23">
                  <c:v>220.1</c:v>
                </c:pt>
                <c:pt idx="24">
                  <c:v>212</c:v>
                </c:pt>
                <c:pt idx="25">
                  <c:v>202.55</c:v>
                </c:pt>
                <c:pt idx="26">
                  <c:v>197.15</c:v>
                </c:pt>
                <c:pt idx="27">
                  <c:v>191.45</c:v>
                </c:pt>
                <c:pt idx="28">
                  <c:v>185.5</c:v>
                </c:pt>
                <c:pt idx="29">
                  <c:v>179.9</c:v>
                </c:pt>
                <c:pt idx="30">
                  <c:v>175.05</c:v>
                </c:pt>
                <c:pt idx="31">
                  <c:v>169.7</c:v>
                </c:pt>
                <c:pt idx="32">
                  <c:v>165.65</c:v>
                </c:pt>
                <c:pt idx="33">
                  <c:v>161.75</c:v>
                </c:pt>
                <c:pt idx="34">
                  <c:v>158.97499999999999</c:v>
                </c:pt>
                <c:pt idx="35">
                  <c:v>155.85</c:v>
                </c:pt>
                <c:pt idx="36">
                  <c:v>152</c:v>
                </c:pt>
                <c:pt idx="37">
                  <c:v>148.05000000000001</c:v>
                </c:pt>
                <c:pt idx="38">
                  <c:v>144.6</c:v>
                </c:pt>
                <c:pt idx="39">
                  <c:v>142.1</c:v>
                </c:pt>
                <c:pt idx="40">
                  <c:v>140.44999999999999</c:v>
                </c:pt>
                <c:pt idx="41">
                  <c:v>137.94999999999999</c:v>
                </c:pt>
                <c:pt idx="42">
                  <c:v>136</c:v>
                </c:pt>
                <c:pt idx="43">
                  <c:v>134.15</c:v>
                </c:pt>
                <c:pt idx="44">
                  <c:v>132.55000000000001</c:v>
                </c:pt>
                <c:pt idx="45">
                  <c:v>131.6</c:v>
                </c:pt>
                <c:pt idx="46">
                  <c:v>130.47</c:v>
                </c:pt>
                <c:pt idx="47">
                  <c:v>129.155</c:v>
                </c:pt>
                <c:pt idx="48">
                  <c:v>128.005</c:v>
                </c:pt>
                <c:pt idx="49">
                  <c:v>127.17999999999999</c:v>
                </c:pt>
                <c:pt idx="50">
                  <c:v>126.16500000000001</c:v>
                </c:pt>
                <c:pt idx="51">
                  <c:v>125.16499999999999</c:v>
                </c:pt>
                <c:pt idx="52">
                  <c:v>124.18499999999999</c:v>
                </c:pt>
                <c:pt idx="53">
                  <c:v>123.245</c:v>
                </c:pt>
                <c:pt idx="54">
                  <c:v>122.18499999999999</c:v>
                </c:pt>
                <c:pt idx="55">
                  <c:v>121.22499999999999</c:v>
                </c:pt>
                <c:pt idx="56">
                  <c:v>120.21999999999998</c:v>
                </c:pt>
                <c:pt idx="57">
                  <c:v>118.88499999999999</c:v>
                </c:pt>
                <c:pt idx="58">
                  <c:v>117.52500000000002</c:v>
                </c:pt>
                <c:pt idx="59">
                  <c:v>115.81500000000001</c:v>
                </c:pt>
                <c:pt idx="60">
                  <c:v>114.55499999999999</c:v>
                </c:pt>
                <c:pt idx="61">
                  <c:v>113.30999999999999</c:v>
                </c:pt>
                <c:pt idx="62">
                  <c:v>112.85263157894735</c:v>
                </c:pt>
                <c:pt idx="63">
                  <c:v>111.4421052631579</c:v>
                </c:pt>
                <c:pt idx="64">
                  <c:v>110.17894736842108</c:v>
                </c:pt>
                <c:pt idx="65">
                  <c:v>108.93157894736841</c:v>
                </c:pt>
                <c:pt idx="66">
                  <c:v>107.68421052631578</c:v>
                </c:pt>
                <c:pt idx="67">
                  <c:v>106.52631578947368</c:v>
                </c:pt>
                <c:pt idx="68">
                  <c:v>105.56315789473686</c:v>
                </c:pt>
                <c:pt idx="69">
                  <c:v>104.72631578947367</c:v>
                </c:pt>
                <c:pt idx="70">
                  <c:v>103.89999999999999</c:v>
                </c:pt>
                <c:pt idx="71">
                  <c:v>102.90526315789474</c:v>
                </c:pt>
                <c:pt idx="72">
                  <c:v>102.0315789473684</c:v>
                </c:pt>
                <c:pt idx="73">
                  <c:v>101.09473684210528</c:v>
                </c:pt>
                <c:pt idx="74">
                  <c:v>100.27368421052633</c:v>
                </c:pt>
                <c:pt idx="75">
                  <c:v>99.331578947368428</c:v>
                </c:pt>
                <c:pt idx="76">
                  <c:v>98.452631578947376</c:v>
                </c:pt>
                <c:pt idx="77">
                  <c:v>97.821052631578937</c:v>
                </c:pt>
                <c:pt idx="78">
                  <c:v>97.010526315789477</c:v>
                </c:pt>
                <c:pt idx="79">
                  <c:v>96.315789473684205</c:v>
                </c:pt>
                <c:pt idx="80">
                  <c:v>95.647368421052633</c:v>
                </c:pt>
                <c:pt idx="81">
                  <c:v>95.068421052631578</c:v>
                </c:pt>
                <c:pt idx="82">
                  <c:v>94.5</c:v>
                </c:pt>
                <c:pt idx="83">
                  <c:v>93.573684210526309</c:v>
                </c:pt>
                <c:pt idx="84">
                  <c:v>93.15789473684211</c:v>
                </c:pt>
                <c:pt idx="85">
                  <c:v>92.65263157894735</c:v>
                </c:pt>
                <c:pt idx="86">
                  <c:v>92.047368421052653</c:v>
                </c:pt>
                <c:pt idx="87">
                  <c:v>91.468421052631584</c:v>
                </c:pt>
                <c:pt idx="88">
                  <c:v>91.136842105263156</c:v>
                </c:pt>
                <c:pt idx="89">
                  <c:v>90.847368421052636</c:v>
                </c:pt>
                <c:pt idx="90">
                  <c:v>90.526315789473685</c:v>
                </c:pt>
                <c:pt idx="91">
                  <c:v>90.210526315789465</c:v>
                </c:pt>
                <c:pt idx="92">
                  <c:v>88.731578947368419</c:v>
                </c:pt>
                <c:pt idx="93">
                  <c:v>88.3</c:v>
                </c:pt>
                <c:pt idx="94">
                  <c:v>87.994736842105297</c:v>
                </c:pt>
                <c:pt idx="95">
                  <c:v>87.647368421052633</c:v>
                </c:pt>
                <c:pt idx="96">
                  <c:v>87.278947368421058</c:v>
                </c:pt>
                <c:pt idx="97">
                  <c:v>86.973684210526315</c:v>
                </c:pt>
                <c:pt idx="98">
                  <c:v>86.589473684210503</c:v>
                </c:pt>
                <c:pt idx="99">
                  <c:v>86.194736842105257</c:v>
                </c:pt>
                <c:pt idx="100">
                  <c:v>85.857894736842098</c:v>
                </c:pt>
                <c:pt idx="101">
                  <c:v>85.426315789473676</c:v>
                </c:pt>
                <c:pt idx="102">
                  <c:v>85.063157894736847</c:v>
                </c:pt>
                <c:pt idx="103">
                  <c:v>84.615789473684202</c:v>
                </c:pt>
                <c:pt idx="104">
                  <c:v>84.194736842105272</c:v>
                </c:pt>
                <c:pt idx="105">
                  <c:v>83.789473684210549</c:v>
                </c:pt>
                <c:pt idx="106">
                  <c:v>83.399999999999991</c:v>
                </c:pt>
                <c:pt idx="107">
                  <c:v>82.978947368421046</c:v>
                </c:pt>
                <c:pt idx="108">
                  <c:v>82.55789473684213</c:v>
                </c:pt>
                <c:pt idx="109">
                  <c:v>82.0842105263158</c:v>
                </c:pt>
                <c:pt idx="110">
                  <c:v>81.678947368421049</c:v>
                </c:pt>
                <c:pt idx="111">
                  <c:v>81.257894736842118</c:v>
                </c:pt>
                <c:pt idx="112">
                  <c:v>80.868421052631604</c:v>
                </c:pt>
                <c:pt idx="113">
                  <c:v>80.46842105263157</c:v>
                </c:pt>
                <c:pt idx="114">
                  <c:v>80.036842105263148</c:v>
                </c:pt>
                <c:pt idx="115">
                  <c:v>79.589473684210517</c:v>
                </c:pt>
                <c:pt idx="116">
                  <c:v>79.131578947368439</c:v>
                </c:pt>
                <c:pt idx="117">
                  <c:v>78.963157894736838</c:v>
                </c:pt>
                <c:pt idx="118">
                  <c:v>78.757894736842104</c:v>
                </c:pt>
                <c:pt idx="119">
                  <c:v>78.568421052631592</c:v>
                </c:pt>
                <c:pt idx="120">
                  <c:v>78.44736842105263</c:v>
                </c:pt>
                <c:pt idx="121">
                  <c:v>78.18947368421054</c:v>
                </c:pt>
                <c:pt idx="122">
                  <c:v>77.984210526315778</c:v>
                </c:pt>
                <c:pt idx="123">
                  <c:v>77.721052631578942</c:v>
                </c:pt>
                <c:pt idx="124">
                  <c:v>77.526315789473671</c:v>
                </c:pt>
                <c:pt idx="125">
                  <c:v>77.278947368421044</c:v>
                </c:pt>
                <c:pt idx="126">
                  <c:v>77.057894736842101</c:v>
                </c:pt>
                <c:pt idx="127">
                  <c:v>76.842105263157904</c:v>
                </c:pt>
                <c:pt idx="128">
                  <c:v>76.557894736842115</c:v>
                </c:pt>
                <c:pt idx="129">
                  <c:v>76.315789473684205</c:v>
                </c:pt>
                <c:pt idx="130">
                  <c:v>76.04736842105261</c:v>
                </c:pt>
                <c:pt idx="131">
                  <c:v>75.752631578947373</c:v>
                </c:pt>
                <c:pt idx="132">
                  <c:v>75.494736842105269</c:v>
                </c:pt>
                <c:pt idx="133">
                  <c:v>75.257894736842104</c:v>
                </c:pt>
                <c:pt idx="134">
                  <c:v>75.015789473684208</c:v>
                </c:pt>
                <c:pt idx="135">
                  <c:v>74.763157894736835</c:v>
                </c:pt>
                <c:pt idx="136">
                  <c:v>74.505263157894746</c:v>
                </c:pt>
                <c:pt idx="137">
                  <c:v>74.263157894736835</c:v>
                </c:pt>
                <c:pt idx="138">
                  <c:v>74.0842105263158</c:v>
                </c:pt>
                <c:pt idx="139">
                  <c:v>74.010526315789477</c:v>
                </c:pt>
                <c:pt idx="140">
                  <c:v>73.926315789473691</c:v>
                </c:pt>
                <c:pt idx="141">
                  <c:v>73.873684210526321</c:v>
                </c:pt>
                <c:pt idx="142">
                  <c:v>73.752631578947373</c:v>
                </c:pt>
                <c:pt idx="143">
                  <c:v>73.636842105263156</c:v>
                </c:pt>
                <c:pt idx="144">
                  <c:v>73.515789473684208</c:v>
                </c:pt>
                <c:pt idx="145">
                  <c:v>73.399999999999991</c:v>
                </c:pt>
                <c:pt idx="146">
                  <c:v>73.21052631578948</c:v>
                </c:pt>
                <c:pt idx="147">
                  <c:v>73.042105263157893</c:v>
                </c:pt>
                <c:pt idx="148">
                  <c:v>72.905263157894737</c:v>
                </c:pt>
                <c:pt idx="149">
                  <c:v>72.784210526315789</c:v>
                </c:pt>
                <c:pt idx="150">
                  <c:v>72.742105263157896</c:v>
                </c:pt>
                <c:pt idx="151">
                  <c:v>72.705263157894734</c:v>
                </c:pt>
                <c:pt idx="152">
                  <c:v>72.647368421052633</c:v>
                </c:pt>
                <c:pt idx="153">
                  <c:v>72.600000000000009</c:v>
                </c:pt>
                <c:pt idx="154">
                  <c:v>72.55263157894737</c:v>
                </c:pt>
                <c:pt idx="155">
                  <c:v>72.442105263157899</c:v>
                </c:pt>
                <c:pt idx="156">
                  <c:v>72.384210526315769</c:v>
                </c:pt>
                <c:pt idx="157">
                  <c:v>72.452631578947376</c:v>
                </c:pt>
                <c:pt idx="158">
                  <c:v>72.526315789473699</c:v>
                </c:pt>
                <c:pt idx="159">
                  <c:v>72.615789473684217</c:v>
                </c:pt>
                <c:pt idx="160">
                  <c:v>72.7</c:v>
                </c:pt>
                <c:pt idx="161">
                  <c:v>72.789473684210506</c:v>
                </c:pt>
                <c:pt idx="162">
                  <c:v>72.868421052631575</c:v>
                </c:pt>
                <c:pt idx="163">
                  <c:v>72.957894736842107</c:v>
                </c:pt>
                <c:pt idx="164">
                  <c:v>73.047368421052624</c:v>
                </c:pt>
                <c:pt idx="165">
                  <c:v>73.115789473684202</c:v>
                </c:pt>
                <c:pt idx="166">
                  <c:v>73.173684210526318</c:v>
                </c:pt>
                <c:pt idx="167">
                  <c:v>73.205263157894748</c:v>
                </c:pt>
                <c:pt idx="168">
                  <c:v>73.215789473684211</c:v>
                </c:pt>
                <c:pt idx="169">
                  <c:v>73.257894736842104</c:v>
                </c:pt>
                <c:pt idx="170">
                  <c:v>73.268421052631581</c:v>
                </c:pt>
                <c:pt idx="171">
                  <c:v>73.278947368421044</c:v>
                </c:pt>
                <c:pt idx="172">
                  <c:v>73.294736842105266</c:v>
                </c:pt>
                <c:pt idx="173">
                  <c:v>73.31052631578946</c:v>
                </c:pt>
                <c:pt idx="174">
                  <c:v>73.321052631578937</c:v>
                </c:pt>
                <c:pt idx="175">
                  <c:v>73.331578947368428</c:v>
                </c:pt>
                <c:pt idx="176">
                  <c:v>73.452631578947361</c:v>
                </c:pt>
                <c:pt idx="177">
                  <c:v>73.657894736842124</c:v>
                </c:pt>
                <c:pt idx="178">
                  <c:v>73.826315789473668</c:v>
                </c:pt>
                <c:pt idx="179">
                  <c:v>74.010526315789491</c:v>
                </c:pt>
                <c:pt idx="180">
                  <c:v>74.205263157894734</c:v>
                </c:pt>
                <c:pt idx="181">
                  <c:v>74.515789473684208</c:v>
                </c:pt>
                <c:pt idx="182">
                  <c:v>74.721052631578956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F61-4FFE-A12A-013F874EBD9E}"/>
            </c:ext>
          </c:extLst>
        </c:ser>
        <c:ser>
          <c:idx val="2"/>
          <c:order val="2"/>
          <c:tx>
            <c:strRef>
              <c:f>'кривые спада (2)'!$M$2</c:f>
              <c:strCache>
                <c:ptCount val="1"/>
                <c:pt idx="0">
                  <c:v>300-200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(2)'!$M$3:$M$185</c:f>
              <c:numCache>
                <c:formatCode>0</c:formatCode>
                <c:ptCount val="183"/>
                <c:pt idx="0">
                  <c:v>249.33333333333334</c:v>
                </c:pt>
                <c:pt idx="1">
                  <c:v>247.61111111111111</c:v>
                </c:pt>
                <c:pt idx="2">
                  <c:v>245.38888888888889</c:v>
                </c:pt>
                <c:pt idx="3">
                  <c:v>243.11111111111111</c:v>
                </c:pt>
                <c:pt idx="4">
                  <c:v>239.11111111111111</c:v>
                </c:pt>
                <c:pt idx="5">
                  <c:v>234.94444444444446</c:v>
                </c:pt>
                <c:pt idx="6">
                  <c:v>232.55555555555554</c:v>
                </c:pt>
                <c:pt idx="7">
                  <c:v>225.27777777777777</c:v>
                </c:pt>
                <c:pt idx="8">
                  <c:v>219.44444444444446</c:v>
                </c:pt>
                <c:pt idx="9">
                  <c:v>216.11111111111111</c:v>
                </c:pt>
                <c:pt idx="10">
                  <c:v>216.16666666666666</c:v>
                </c:pt>
                <c:pt idx="11">
                  <c:v>209.66666666666666</c:v>
                </c:pt>
                <c:pt idx="12">
                  <c:v>206.33333333333334</c:v>
                </c:pt>
                <c:pt idx="13">
                  <c:v>199</c:v>
                </c:pt>
                <c:pt idx="14">
                  <c:v>192</c:v>
                </c:pt>
                <c:pt idx="15">
                  <c:v>187.11111111111111</c:v>
                </c:pt>
                <c:pt idx="16">
                  <c:v>180.44444444444446</c:v>
                </c:pt>
                <c:pt idx="17">
                  <c:v>175.94444444444446</c:v>
                </c:pt>
                <c:pt idx="18">
                  <c:v>171.44444444444446</c:v>
                </c:pt>
                <c:pt idx="19">
                  <c:v>167.83333333333334</c:v>
                </c:pt>
                <c:pt idx="20">
                  <c:v>163.05555555555554</c:v>
                </c:pt>
                <c:pt idx="21">
                  <c:v>155.5</c:v>
                </c:pt>
                <c:pt idx="22">
                  <c:v>147.92777777777778</c:v>
                </c:pt>
                <c:pt idx="23">
                  <c:v>142.70555555555555</c:v>
                </c:pt>
                <c:pt idx="24">
                  <c:v>138.43333333333334</c:v>
                </c:pt>
                <c:pt idx="25">
                  <c:v>135.47777777777776</c:v>
                </c:pt>
                <c:pt idx="26">
                  <c:v>131.18333333333334</c:v>
                </c:pt>
                <c:pt idx="27">
                  <c:v>127.68333333333334</c:v>
                </c:pt>
                <c:pt idx="28">
                  <c:v>124.36666666666666</c:v>
                </c:pt>
                <c:pt idx="29">
                  <c:v>123.44444444444444</c:v>
                </c:pt>
                <c:pt idx="30">
                  <c:v>120.64999999999999</c:v>
                </c:pt>
                <c:pt idx="31">
                  <c:v>118.60555555555555</c:v>
                </c:pt>
                <c:pt idx="32">
                  <c:v>117.18333333333332</c:v>
                </c:pt>
                <c:pt idx="33">
                  <c:v>115.03333333333336</c:v>
                </c:pt>
                <c:pt idx="34">
                  <c:v>115.51666666666665</c:v>
                </c:pt>
                <c:pt idx="35">
                  <c:v>114.75</c:v>
                </c:pt>
                <c:pt idx="36">
                  <c:v>114.01666666666665</c:v>
                </c:pt>
                <c:pt idx="37">
                  <c:v>113.15555555555554</c:v>
                </c:pt>
                <c:pt idx="38">
                  <c:v>112.73888888888888</c:v>
                </c:pt>
                <c:pt idx="39">
                  <c:v>111.85555555555555</c:v>
                </c:pt>
                <c:pt idx="40">
                  <c:v>111.40555555555555</c:v>
                </c:pt>
                <c:pt idx="41">
                  <c:v>111</c:v>
                </c:pt>
                <c:pt idx="42">
                  <c:v>110.31666666666666</c:v>
                </c:pt>
                <c:pt idx="43">
                  <c:v>109.76666666666667</c:v>
                </c:pt>
                <c:pt idx="44">
                  <c:v>109.01666666666667</c:v>
                </c:pt>
                <c:pt idx="45">
                  <c:v>108.23333333333332</c:v>
                </c:pt>
                <c:pt idx="46">
                  <c:v>107.8111111111111</c:v>
                </c:pt>
                <c:pt idx="47">
                  <c:v>106.93333333333334</c:v>
                </c:pt>
                <c:pt idx="48">
                  <c:v>106.7</c:v>
                </c:pt>
                <c:pt idx="49">
                  <c:v>106.23888888888888</c:v>
                </c:pt>
                <c:pt idx="50">
                  <c:v>105.90555555555557</c:v>
                </c:pt>
                <c:pt idx="51">
                  <c:v>105.0611111111111</c:v>
                </c:pt>
                <c:pt idx="52">
                  <c:v>104.53888888888889</c:v>
                </c:pt>
                <c:pt idx="53">
                  <c:v>103.87222222222222</c:v>
                </c:pt>
                <c:pt idx="54">
                  <c:v>103.4111111111111</c:v>
                </c:pt>
                <c:pt idx="55">
                  <c:v>102.78888888888888</c:v>
                </c:pt>
                <c:pt idx="56">
                  <c:v>102.01666666666668</c:v>
                </c:pt>
                <c:pt idx="57">
                  <c:v>101.53888888888889</c:v>
                </c:pt>
                <c:pt idx="58">
                  <c:v>100.77222222222223</c:v>
                </c:pt>
                <c:pt idx="59">
                  <c:v>100.08333333333333</c:v>
                </c:pt>
                <c:pt idx="60">
                  <c:v>99.422222222222231</c:v>
                </c:pt>
                <c:pt idx="61">
                  <c:v>98.527777777777771</c:v>
                </c:pt>
                <c:pt idx="62">
                  <c:v>97.627777777777794</c:v>
                </c:pt>
                <c:pt idx="63">
                  <c:v>96.772222222222226</c:v>
                </c:pt>
                <c:pt idx="64">
                  <c:v>95.877777777777794</c:v>
                </c:pt>
                <c:pt idx="65">
                  <c:v>95.066666666666663</c:v>
                </c:pt>
                <c:pt idx="66">
                  <c:v>94.1111111111111</c:v>
                </c:pt>
                <c:pt idx="67">
                  <c:v>93.183333333333337</c:v>
                </c:pt>
                <c:pt idx="68">
                  <c:v>92.205555555555563</c:v>
                </c:pt>
                <c:pt idx="69">
                  <c:v>91.466666666666669</c:v>
                </c:pt>
                <c:pt idx="70">
                  <c:v>90.8</c:v>
                </c:pt>
                <c:pt idx="71">
                  <c:v>90.133333333333326</c:v>
                </c:pt>
                <c:pt idx="72">
                  <c:v>89.34999999999998</c:v>
                </c:pt>
                <c:pt idx="73">
                  <c:v>89.172222222222231</c:v>
                </c:pt>
                <c:pt idx="74">
                  <c:v>88.688888888888883</c:v>
                </c:pt>
                <c:pt idx="75">
                  <c:v>88.166666666666686</c:v>
                </c:pt>
                <c:pt idx="76">
                  <c:v>87.727777777777774</c:v>
                </c:pt>
                <c:pt idx="77">
                  <c:v>87.222222222222229</c:v>
                </c:pt>
                <c:pt idx="78">
                  <c:v>86.777777777777771</c:v>
                </c:pt>
                <c:pt idx="79">
                  <c:v>86.277777777777786</c:v>
                </c:pt>
                <c:pt idx="80">
                  <c:v>85.772222222222226</c:v>
                </c:pt>
                <c:pt idx="81">
                  <c:v>85.211111111111109</c:v>
                </c:pt>
                <c:pt idx="82">
                  <c:v>83.572222222222223</c:v>
                </c:pt>
                <c:pt idx="83">
                  <c:v>84.11666666666666</c:v>
                </c:pt>
                <c:pt idx="84">
                  <c:v>83.905555555555537</c:v>
                </c:pt>
                <c:pt idx="85">
                  <c:v>83.005555555555546</c:v>
                </c:pt>
                <c:pt idx="86">
                  <c:v>82.516666666666666</c:v>
                </c:pt>
                <c:pt idx="87">
                  <c:v>81.98888888888888</c:v>
                </c:pt>
                <c:pt idx="88">
                  <c:v>81.411111111111111</c:v>
                </c:pt>
                <c:pt idx="89">
                  <c:v>80.944444444444429</c:v>
                </c:pt>
                <c:pt idx="90">
                  <c:v>80.444444444444443</c:v>
                </c:pt>
                <c:pt idx="91">
                  <c:v>79.911111111111111</c:v>
                </c:pt>
                <c:pt idx="92">
                  <c:v>79.572222222222223</c:v>
                </c:pt>
                <c:pt idx="93">
                  <c:v>79.194444444444443</c:v>
                </c:pt>
                <c:pt idx="94">
                  <c:v>78.800000000000011</c:v>
                </c:pt>
                <c:pt idx="95">
                  <c:v>78.416666666666686</c:v>
                </c:pt>
                <c:pt idx="96">
                  <c:v>78.022222222222211</c:v>
                </c:pt>
                <c:pt idx="97">
                  <c:v>77.688888888888883</c:v>
                </c:pt>
                <c:pt idx="98">
                  <c:v>77.316666666666663</c:v>
                </c:pt>
                <c:pt idx="99">
                  <c:v>76.755555555555546</c:v>
                </c:pt>
                <c:pt idx="100">
                  <c:v>76.533333333333346</c:v>
                </c:pt>
                <c:pt idx="101">
                  <c:v>76.211111111111109</c:v>
                </c:pt>
                <c:pt idx="102">
                  <c:v>75.888888888888886</c:v>
                </c:pt>
                <c:pt idx="103">
                  <c:v>75.538888888888891</c:v>
                </c:pt>
                <c:pt idx="104">
                  <c:v>75.205555555555549</c:v>
                </c:pt>
                <c:pt idx="105">
                  <c:v>74.87222222222222</c:v>
                </c:pt>
                <c:pt idx="106">
                  <c:v>74.527777777777786</c:v>
                </c:pt>
                <c:pt idx="107">
                  <c:v>74.177777777777763</c:v>
                </c:pt>
                <c:pt idx="108">
                  <c:v>73.861111111111128</c:v>
                </c:pt>
                <c:pt idx="109">
                  <c:v>73.544444444444423</c:v>
                </c:pt>
                <c:pt idx="110">
                  <c:v>73.277777777777771</c:v>
                </c:pt>
                <c:pt idx="111">
                  <c:v>73.02222222222224</c:v>
                </c:pt>
                <c:pt idx="112">
                  <c:v>72.855555555555554</c:v>
                </c:pt>
                <c:pt idx="113">
                  <c:v>72.672222222222217</c:v>
                </c:pt>
                <c:pt idx="114">
                  <c:v>72.483333333333306</c:v>
                </c:pt>
                <c:pt idx="115">
                  <c:v>72.411111111111111</c:v>
                </c:pt>
                <c:pt idx="116">
                  <c:v>72.144444444444446</c:v>
                </c:pt>
                <c:pt idx="117">
                  <c:v>71.966666666666654</c:v>
                </c:pt>
                <c:pt idx="118">
                  <c:v>71.73888888888888</c:v>
                </c:pt>
                <c:pt idx="119">
                  <c:v>70.983333333333348</c:v>
                </c:pt>
                <c:pt idx="120">
                  <c:v>71.338888888888903</c:v>
                </c:pt>
                <c:pt idx="121">
                  <c:v>71.094444444444434</c:v>
                </c:pt>
                <c:pt idx="122">
                  <c:v>70.805555555555571</c:v>
                </c:pt>
                <c:pt idx="123">
                  <c:v>70.572222222222237</c:v>
                </c:pt>
                <c:pt idx="124">
                  <c:v>70.338888888888903</c:v>
                </c:pt>
                <c:pt idx="125">
                  <c:v>70.100000000000009</c:v>
                </c:pt>
                <c:pt idx="126">
                  <c:v>69.855555555555554</c:v>
                </c:pt>
                <c:pt idx="127">
                  <c:v>69.611111111111114</c:v>
                </c:pt>
                <c:pt idx="128">
                  <c:v>69.383333333333326</c:v>
                </c:pt>
                <c:pt idx="129">
                  <c:v>69.138888888888872</c:v>
                </c:pt>
                <c:pt idx="130">
                  <c:v>68.883333333333326</c:v>
                </c:pt>
                <c:pt idx="131">
                  <c:v>68.577777777777769</c:v>
                </c:pt>
                <c:pt idx="132">
                  <c:v>68.355555555555554</c:v>
                </c:pt>
                <c:pt idx="133">
                  <c:v>68.12222222222222</c:v>
                </c:pt>
                <c:pt idx="134">
                  <c:v>67.899999999999991</c:v>
                </c:pt>
                <c:pt idx="135">
                  <c:v>67.672222222222217</c:v>
                </c:pt>
                <c:pt idx="136">
                  <c:v>67.466666666666669</c:v>
                </c:pt>
                <c:pt idx="137">
                  <c:v>67.24444444444444</c:v>
                </c:pt>
                <c:pt idx="138">
                  <c:v>67.005555555555532</c:v>
                </c:pt>
                <c:pt idx="139">
                  <c:v>66.777777777777771</c:v>
                </c:pt>
                <c:pt idx="140">
                  <c:v>66.544444444444451</c:v>
                </c:pt>
                <c:pt idx="141">
                  <c:v>66.344444444444449</c:v>
                </c:pt>
                <c:pt idx="142">
                  <c:v>66.155555555555551</c:v>
                </c:pt>
                <c:pt idx="143">
                  <c:v>65.972222222222214</c:v>
                </c:pt>
                <c:pt idx="144">
                  <c:v>65.788888888888891</c:v>
                </c:pt>
                <c:pt idx="145">
                  <c:v>65.616666666666674</c:v>
                </c:pt>
                <c:pt idx="146">
                  <c:v>65.438888888888897</c:v>
                </c:pt>
                <c:pt idx="147">
                  <c:v>65.244444444444454</c:v>
                </c:pt>
                <c:pt idx="148">
                  <c:v>65.144444444444446</c:v>
                </c:pt>
                <c:pt idx="149">
                  <c:v>64.888888888888886</c:v>
                </c:pt>
                <c:pt idx="150">
                  <c:v>64.73888888888888</c:v>
                </c:pt>
                <c:pt idx="151">
                  <c:v>64.550000000000011</c:v>
                </c:pt>
                <c:pt idx="152">
                  <c:v>64.344444444444434</c:v>
                </c:pt>
                <c:pt idx="153">
                  <c:v>64.144444444444446</c:v>
                </c:pt>
                <c:pt idx="154">
                  <c:v>63.938888888888897</c:v>
                </c:pt>
                <c:pt idx="155">
                  <c:v>63.75</c:v>
                </c:pt>
                <c:pt idx="156">
                  <c:v>63.550000000000004</c:v>
                </c:pt>
                <c:pt idx="157">
                  <c:v>63.061111111111117</c:v>
                </c:pt>
                <c:pt idx="158">
                  <c:v>63.372222222222213</c:v>
                </c:pt>
                <c:pt idx="159">
                  <c:v>63.305555555555557</c:v>
                </c:pt>
                <c:pt idx="160">
                  <c:v>63.316666666666656</c:v>
                </c:pt>
                <c:pt idx="161">
                  <c:v>63.294444444444451</c:v>
                </c:pt>
                <c:pt idx="162">
                  <c:v>63.277777777777779</c:v>
                </c:pt>
                <c:pt idx="163">
                  <c:v>63.194444444444443</c:v>
                </c:pt>
                <c:pt idx="164">
                  <c:v>63.311111111111117</c:v>
                </c:pt>
                <c:pt idx="165">
                  <c:v>63.327777777777783</c:v>
                </c:pt>
                <c:pt idx="166">
                  <c:v>63.349999999999994</c:v>
                </c:pt>
                <c:pt idx="167">
                  <c:v>63.355555555555561</c:v>
                </c:pt>
                <c:pt idx="168">
                  <c:v>63.433333333333316</c:v>
                </c:pt>
                <c:pt idx="169">
                  <c:v>63.472222222222221</c:v>
                </c:pt>
                <c:pt idx="170">
                  <c:v>63.566666666666656</c:v>
                </c:pt>
                <c:pt idx="171">
                  <c:v>63.594444444444449</c:v>
                </c:pt>
                <c:pt idx="172">
                  <c:v>63.650000000000006</c:v>
                </c:pt>
                <c:pt idx="173">
                  <c:v>63.56666666666667</c:v>
                </c:pt>
                <c:pt idx="174">
                  <c:v>63.716666666666669</c:v>
                </c:pt>
                <c:pt idx="175">
                  <c:v>63.738888888888887</c:v>
                </c:pt>
                <c:pt idx="176">
                  <c:v>63.772222222222226</c:v>
                </c:pt>
                <c:pt idx="177">
                  <c:v>63.752222222222208</c:v>
                </c:pt>
                <c:pt idx="178">
                  <c:v>63.761111111111099</c:v>
                </c:pt>
                <c:pt idx="179">
                  <c:v>63.75</c:v>
                </c:pt>
                <c:pt idx="180">
                  <c:v>63.738888888888887</c:v>
                </c:pt>
                <c:pt idx="181">
                  <c:v>63.694444444444443</c:v>
                </c:pt>
                <c:pt idx="182">
                  <c:v>63.800000000000004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F61-4FFE-A12A-013F874EBD9E}"/>
            </c:ext>
          </c:extLst>
        </c:ser>
        <c:ser>
          <c:idx val="3"/>
          <c:order val="3"/>
          <c:tx>
            <c:strRef>
              <c:f>'кривые спада (2)'!$N$2</c:f>
              <c:strCache>
                <c:ptCount val="1"/>
                <c:pt idx="0">
                  <c:v>200-100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(2)'!$N$3:$N$185</c:f>
              <c:numCache>
                <c:formatCode>0</c:formatCode>
                <c:ptCount val="183"/>
                <c:pt idx="0">
                  <c:v>173.6</c:v>
                </c:pt>
                <c:pt idx="1">
                  <c:v>171.6</c:v>
                </c:pt>
                <c:pt idx="2">
                  <c:v>169.2</c:v>
                </c:pt>
                <c:pt idx="3">
                  <c:v>166.6</c:v>
                </c:pt>
                <c:pt idx="4">
                  <c:v>165.6</c:v>
                </c:pt>
                <c:pt idx="5">
                  <c:v>161.80000000000001</c:v>
                </c:pt>
                <c:pt idx="6">
                  <c:v>159</c:v>
                </c:pt>
                <c:pt idx="7">
                  <c:v>155.4</c:v>
                </c:pt>
                <c:pt idx="8">
                  <c:v>152.6</c:v>
                </c:pt>
                <c:pt idx="9">
                  <c:v>151</c:v>
                </c:pt>
                <c:pt idx="10">
                  <c:v>149.6</c:v>
                </c:pt>
                <c:pt idx="11">
                  <c:v>149</c:v>
                </c:pt>
                <c:pt idx="12">
                  <c:v>148.19999999999999</c:v>
                </c:pt>
                <c:pt idx="13">
                  <c:v>146.6</c:v>
                </c:pt>
                <c:pt idx="14">
                  <c:v>144.4</c:v>
                </c:pt>
                <c:pt idx="15">
                  <c:v>141</c:v>
                </c:pt>
                <c:pt idx="16">
                  <c:v>139</c:v>
                </c:pt>
                <c:pt idx="17">
                  <c:v>137.80000000000001</c:v>
                </c:pt>
                <c:pt idx="18">
                  <c:v>137</c:v>
                </c:pt>
                <c:pt idx="19">
                  <c:v>136</c:v>
                </c:pt>
                <c:pt idx="20">
                  <c:v>135</c:v>
                </c:pt>
                <c:pt idx="21">
                  <c:v>134</c:v>
                </c:pt>
                <c:pt idx="22">
                  <c:v>133.4</c:v>
                </c:pt>
                <c:pt idx="23">
                  <c:v>131.19999999999999</c:v>
                </c:pt>
                <c:pt idx="24">
                  <c:v>128.19999999999999</c:v>
                </c:pt>
                <c:pt idx="25">
                  <c:v>122.64000000000001</c:v>
                </c:pt>
                <c:pt idx="26">
                  <c:v>115.6</c:v>
                </c:pt>
                <c:pt idx="27">
                  <c:v>110.82000000000001</c:v>
                </c:pt>
                <c:pt idx="28">
                  <c:v>106.96</c:v>
                </c:pt>
                <c:pt idx="29">
                  <c:v>103.9</c:v>
                </c:pt>
                <c:pt idx="30">
                  <c:v>103.9</c:v>
                </c:pt>
                <c:pt idx="31">
                  <c:v>103.66</c:v>
                </c:pt>
                <c:pt idx="32">
                  <c:v>104.05999999999999</c:v>
                </c:pt>
                <c:pt idx="33">
                  <c:v>101.78</c:v>
                </c:pt>
                <c:pt idx="34">
                  <c:v>100.47999999999999</c:v>
                </c:pt>
                <c:pt idx="35">
                  <c:v>100.28</c:v>
                </c:pt>
                <c:pt idx="36">
                  <c:v>99.539999999999992</c:v>
                </c:pt>
                <c:pt idx="37">
                  <c:v>99.58</c:v>
                </c:pt>
                <c:pt idx="38">
                  <c:v>99</c:v>
                </c:pt>
                <c:pt idx="39">
                  <c:v>98.84</c:v>
                </c:pt>
                <c:pt idx="40">
                  <c:v>96.640000000000015</c:v>
                </c:pt>
                <c:pt idx="41">
                  <c:v>94.88</c:v>
                </c:pt>
                <c:pt idx="42">
                  <c:v>93.02000000000001</c:v>
                </c:pt>
                <c:pt idx="43">
                  <c:v>91.66</c:v>
                </c:pt>
                <c:pt idx="44">
                  <c:v>91.2</c:v>
                </c:pt>
                <c:pt idx="45">
                  <c:v>90.8</c:v>
                </c:pt>
                <c:pt idx="46">
                  <c:v>90.58</c:v>
                </c:pt>
                <c:pt idx="47">
                  <c:v>90.3</c:v>
                </c:pt>
                <c:pt idx="48">
                  <c:v>89.940000000000012</c:v>
                </c:pt>
                <c:pt idx="49">
                  <c:v>89.6</c:v>
                </c:pt>
                <c:pt idx="50">
                  <c:v>89.28</c:v>
                </c:pt>
                <c:pt idx="51">
                  <c:v>88.96</c:v>
                </c:pt>
                <c:pt idx="52">
                  <c:v>88.44</c:v>
                </c:pt>
                <c:pt idx="53">
                  <c:v>87.960000000000008</c:v>
                </c:pt>
                <c:pt idx="54">
                  <c:v>87.44</c:v>
                </c:pt>
                <c:pt idx="55">
                  <c:v>86.94</c:v>
                </c:pt>
                <c:pt idx="56">
                  <c:v>86.460000000000008</c:v>
                </c:pt>
                <c:pt idx="57">
                  <c:v>85.92</c:v>
                </c:pt>
                <c:pt idx="58">
                  <c:v>85.42</c:v>
                </c:pt>
                <c:pt idx="59">
                  <c:v>84.92</c:v>
                </c:pt>
                <c:pt idx="60">
                  <c:v>84.72</c:v>
                </c:pt>
                <c:pt idx="61">
                  <c:v>84.539999999999992</c:v>
                </c:pt>
                <c:pt idx="62">
                  <c:v>84.34</c:v>
                </c:pt>
                <c:pt idx="63">
                  <c:v>84.16</c:v>
                </c:pt>
                <c:pt idx="64">
                  <c:v>84.02000000000001</c:v>
                </c:pt>
                <c:pt idx="65">
                  <c:v>83.84</c:v>
                </c:pt>
                <c:pt idx="66">
                  <c:v>83.66</c:v>
                </c:pt>
                <c:pt idx="67">
                  <c:v>83.38</c:v>
                </c:pt>
                <c:pt idx="68">
                  <c:v>83.140000000000015</c:v>
                </c:pt>
                <c:pt idx="69">
                  <c:v>83.059999999999988</c:v>
                </c:pt>
                <c:pt idx="70">
                  <c:v>82.9</c:v>
                </c:pt>
                <c:pt idx="71">
                  <c:v>82.47999999999999</c:v>
                </c:pt>
                <c:pt idx="72">
                  <c:v>82.259999999999991</c:v>
                </c:pt>
                <c:pt idx="73">
                  <c:v>81.84</c:v>
                </c:pt>
                <c:pt idx="74">
                  <c:v>81.42</c:v>
                </c:pt>
                <c:pt idx="75">
                  <c:v>81.2</c:v>
                </c:pt>
                <c:pt idx="76">
                  <c:v>80.799999999999983</c:v>
                </c:pt>
                <c:pt idx="77">
                  <c:v>80.56</c:v>
                </c:pt>
                <c:pt idx="78">
                  <c:v>80.36</c:v>
                </c:pt>
                <c:pt idx="79">
                  <c:v>80.12</c:v>
                </c:pt>
                <c:pt idx="80">
                  <c:v>79.599999999999994</c:v>
                </c:pt>
                <c:pt idx="81">
                  <c:v>79.42</c:v>
                </c:pt>
                <c:pt idx="82">
                  <c:v>79.259999999999991</c:v>
                </c:pt>
                <c:pt idx="83">
                  <c:v>79.08</c:v>
                </c:pt>
                <c:pt idx="84">
                  <c:v>78.740000000000009</c:v>
                </c:pt>
                <c:pt idx="85">
                  <c:v>78.559999999999988</c:v>
                </c:pt>
                <c:pt idx="86">
                  <c:v>78.38000000000001</c:v>
                </c:pt>
                <c:pt idx="87">
                  <c:v>78.240000000000009</c:v>
                </c:pt>
                <c:pt idx="88">
                  <c:v>78.06</c:v>
                </c:pt>
                <c:pt idx="89">
                  <c:v>77.92</c:v>
                </c:pt>
                <c:pt idx="90">
                  <c:v>77.739999999999995</c:v>
                </c:pt>
                <c:pt idx="91">
                  <c:v>77.599999999999994</c:v>
                </c:pt>
                <c:pt idx="92">
                  <c:v>81.539999999999992</c:v>
                </c:pt>
                <c:pt idx="93">
                  <c:v>80.679999999999993</c:v>
                </c:pt>
                <c:pt idx="94">
                  <c:v>79.859999999999985</c:v>
                </c:pt>
                <c:pt idx="95">
                  <c:v>79.02</c:v>
                </c:pt>
                <c:pt idx="96">
                  <c:v>78.179999999999993</c:v>
                </c:pt>
                <c:pt idx="97">
                  <c:v>77.320000000000007</c:v>
                </c:pt>
                <c:pt idx="98">
                  <c:v>76.8</c:v>
                </c:pt>
                <c:pt idx="99">
                  <c:v>76.400000000000006</c:v>
                </c:pt>
                <c:pt idx="100">
                  <c:v>76.02000000000001</c:v>
                </c:pt>
                <c:pt idx="101">
                  <c:v>75.580000000000013</c:v>
                </c:pt>
                <c:pt idx="102">
                  <c:v>75.160000000000011</c:v>
                </c:pt>
                <c:pt idx="103">
                  <c:v>74.72</c:v>
                </c:pt>
                <c:pt idx="104">
                  <c:v>74.34</c:v>
                </c:pt>
                <c:pt idx="105">
                  <c:v>73.899999999999991</c:v>
                </c:pt>
                <c:pt idx="106">
                  <c:v>73.47999999999999</c:v>
                </c:pt>
                <c:pt idx="107">
                  <c:v>73.080000000000013</c:v>
                </c:pt>
                <c:pt idx="108">
                  <c:v>72.7</c:v>
                </c:pt>
                <c:pt idx="109">
                  <c:v>72.400000000000006</c:v>
                </c:pt>
                <c:pt idx="110">
                  <c:v>72.099999999999994</c:v>
                </c:pt>
                <c:pt idx="111">
                  <c:v>71.820000000000007</c:v>
                </c:pt>
                <c:pt idx="112">
                  <c:v>71.539999999999992</c:v>
                </c:pt>
                <c:pt idx="113">
                  <c:v>71.28</c:v>
                </c:pt>
                <c:pt idx="114">
                  <c:v>71.000000000000014</c:v>
                </c:pt>
                <c:pt idx="115">
                  <c:v>70.72</c:v>
                </c:pt>
                <c:pt idx="116">
                  <c:v>70.439999999999984</c:v>
                </c:pt>
                <c:pt idx="117">
                  <c:v>70.16</c:v>
                </c:pt>
                <c:pt idx="118">
                  <c:v>69.92</c:v>
                </c:pt>
                <c:pt idx="119">
                  <c:v>69.72</c:v>
                </c:pt>
                <c:pt idx="120">
                  <c:v>69.48</c:v>
                </c:pt>
                <c:pt idx="121">
                  <c:v>69.2</c:v>
                </c:pt>
                <c:pt idx="122">
                  <c:v>68.92</c:v>
                </c:pt>
                <c:pt idx="123">
                  <c:v>68.580000000000013</c:v>
                </c:pt>
                <c:pt idx="124">
                  <c:v>68.3</c:v>
                </c:pt>
                <c:pt idx="125">
                  <c:v>68</c:v>
                </c:pt>
                <c:pt idx="126">
                  <c:v>67.740000000000009</c:v>
                </c:pt>
                <c:pt idx="127">
                  <c:v>67.459999999999994</c:v>
                </c:pt>
                <c:pt idx="128">
                  <c:v>67.179999999999993</c:v>
                </c:pt>
                <c:pt idx="129">
                  <c:v>66.92</c:v>
                </c:pt>
                <c:pt idx="130">
                  <c:v>66.66</c:v>
                </c:pt>
                <c:pt idx="131">
                  <c:v>66.5</c:v>
                </c:pt>
                <c:pt idx="132">
                  <c:v>66.34</c:v>
                </c:pt>
                <c:pt idx="133">
                  <c:v>66.200000000000017</c:v>
                </c:pt>
                <c:pt idx="134">
                  <c:v>66.02000000000001</c:v>
                </c:pt>
                <c:pt idx="135">
                  <c:v>65.86</c:v>
                </c:pt>
                <c:pt idx="136">
                  <c:v>65.679999999999993</c:v>
                </c:pt>
                <c:pt idx="137">
                  <c:v>65.5</c:v>
                </c:pt>
                <c:pt idx="138">
                  <c:v>65.319999999999993</c:v>
                </c:pt>
                <c:pt idx="139">
                  <c:v>65.140000000000015</c:v>
                </c:pt>
                <c:pt idx="140">
                  <c:v>64.960000000000008</c:v>
                </c:pt>
                <c:pt idx="141">
                  <c:v>64.78</c:v>
                </c:pt>
                <c:pt idx="142">
                  <c:v>64.62</c:v>
                </c:pt>
                <c:pt idx="143">
                  <c:v>64.440000000000012</c:v>
                </c:pt>
                <c:pt idx="144">
                  <c:v>64.12</c:v>
                </c:pt>
                <c:pt idx="145">
                  <c:v>63.92</c:v>
                </c:pt>
                <c:pt idx="146">
                  <c:v>63.779999999999994</c:v>
                </c:pt>
                <c:pt idx="147">
                  <c:v>63.58</c:v>
                </c:pt>
                <c:pt idx="148">
                  <c:v>63.459999999999994</c:v>
                </c:pt>
                <c:pt idx="149">
                  <c:v>63.6</c:v>
                </c:pt>
                <c:pt idx="150">
                  <c:v>63.7</c:v>
                </c:pt>
                <c:pt idx="151">
                  <c:v>63.779999999999994</c:v>
                </c:pt>
                <c:pt idx="152">
                  <c:v>63.879999999999995</c:v>
                </c:pt>
                <c:pt idx="153">
                  <c:v>63.959999999999994</c:v>
                </c:pt>
                <c:pt idx="154">
                  <c:v>64.02000000000001</c:v>
                </c:pt>
                <c:pt idx="155">
                  <c:v>64.099999999999994</c:v>
                </c:pt>
                <c:pt idx="156">
                  <c:v>64.2</c:v>
                </c:pt>
                <c:pt idx="157">
                  <c:v>64.2</c:v>
                </c:pt>
                <c:pt idx="158">
                  <c:v>64.28</c:v>
                </c:pt>
                <c:pt idx="159">
                  <c:v>64.320000000000007</c:v>
                </c:pt>
                <c:pt idx="160">
                  <c:v>64.440000000000012</c:v>
                </c:pt>
                <c:pt idx="161">
                  <c:v>64.56</c:v>
                </c:pt>
                <c:pt idx="162">
                  <c:v>64.679999999999993</c:v>
                </c:pt>
                <c:pt idx="163">
                  <c:v>64.8</c:v>
                </c:pt>
                <c:pt idx="164">
                  <c:v>64.92</c:v>
                </c:pt>
                <c:pt idx="165">
                  <c:v>65.06</c:v>
                </c:pt>
                <c:pt idx="166">
                  <c:v>65.16</c:v>
                </c:pt>
                <c:pt idx="167">
                  <c:v>65.259999999999991</c:v>
                </c:pt>
                <c:pt idx="168">
                  <c:v>65.400000000000006</c:v>
                </c:pt>
                <c:pt idx="169">
                  <c:v>65.58</c:v>
                </c:pt>
                <c:pt idx="170">
                  <c:v>65.679999999999993</c:v>
                </c:pt>
                <c:pt idx="171">
                  <c:v>65.820000000000007</c:v>
                </c:pt>
                <c:pt idx="172">
                  <c:v>66.000000000000014</c:v>
                </c:pt>
                <c:pt idx="173">
                  <c:v>66.140000000000015</c:v>
                </c:pt>
                <c:pt idx="174">
                  <c:v>66.28</c:v>
                </c:pt>
                <c:pt idx="175">
                  <c:v>66.42</c:v>
                </c:pt>
                <c:pt idx="176">
                  <c:v>66.559999999999988</c:v>
                </c:pt>
                <c:pt idx="177">
                  <c:v>66.740000000000009</c:v>
                </c:pt>
                <c:pt idx="178">
                  <c:v>66.679999999999993</c:v>
                </c:pt>
                <c:pt idx="179">
                  <c:v>66.680000000000007</c:v>
                </c:pt>
                <c:pt idx="180">
                  <c:v>66.61999999999999</c:v>
                </c:pt>
                <c:pt idx="181">
                  <c:v>66.5</c:v>
                </c:pt>
                <c:pt idx="182">
                  <c:v>66.459999999999994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F61-4FFE-A12A-013F874EB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17568"/>
        <c:axId val="29919104"/>
      </c:scatterChart>
      <c:valAx>
        <c:axId val="29917568"/>
        <c:scaling>
          <c:orientation val="minMax"/>
          <c:max val="26387"/>
          <c:min val="26207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" sourceLinked="0"/>
        <c:majorTickMark val="out"/>
        <c:minorTickMark val="none"/>
        <c:tickLblPos val="nextTo"/>
        <c:crossAx val="29919104"/>
        <c:crosses val="autoZero"/>
        <c:crossBetween val="midCat"/>
        <c:majorUnit val="30"/>
      </c:valAx>
      <c:valAx>
        <c:axId val="29919104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0"/>
              <c:y val="3.8234259259259287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9917568"/>
        <c:crosses val="autoZero"/>
        <c:crossBetween val="midCat"/>
        <c:majorUnit val="10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2080104166666667"/>
          <c:y val="0.85616508296463778"/>
          <c:w val="0.57194201388888888"/>
          <c:h val="9.3881481481481496E-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ru-RU" sz="1000"/>
              <a:t>р.Селенга – рзд.  Мостовой</a:t>
            </a:r>
          </a:p>
        </c:rich>
      </c:tx>
      <c:layout>
        <c:manualLayout>
          <c:xMode val="edge"/>
          <c:yMode val="edge"/>
          <c:x val="0.17798600174978127"/>
          <c:y val="9.2592592592592587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426944444444445"/>
          <c:y val="0.14677658364756857"/>
          <c:w val="0.8112618055555556"/>
          <c:h val="0.56032091205552326"/>
        </c:manualLayout>
      </c:layout>
      <c:scatterChart>
        <c:scatterStyle val="lineMarker"/>
        <c:varyColors val="0"/>
        <c:ser>
          <c:idx val="0"/>
          <c:order val="0"/>
          <c:tx>
            <c:strRef>
              <c:f>'кривые спада (2)'!$AD$2</c:f>
              <c:strCache>
                <c:ptCount val="1"/>
                <c:pt idx="0">
                  <c:v>3000-2500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(2)'!$AD$3:$AD$185</c:f>
              <c:numCache>
                <c:formatCode>0</c:formatCode>
                <c:ptCount val="183"/>
                <c:pt idx="0">
                  <c:v>2630</c:v>
                </c:pt>
                <c:pt idx="1">
                  <c:v>2600</c:v>
                </c:pt>
                <c:pt idx="2">
                  <c:v>2480</c:v>
                </c:pt>
                <c:pt idx="3">
                  <c:v>2430</c:v>
                </c:pt>
                <c:pt idx="4">
                  <c:v>2390</c:v>
                </c:pt>
                <c:pt idx="5">
                  <c:v>2360</c:v>
                </c:pt>
                <c:pt idx="6">
                  <c:v>2340</c:v>
                </c:pt>
                <c:pt idx="7">
                  <c:v>2280</c:v>
                </c:pt>
                <c:pt idx="8">
                  <c:v>2240</c:v>
                </c:pt>
                <c:pt idx="9">
                  <c:v>2200</c:v>
                </c:pt>
                <c:pt idx="10">
                  <c:v>2140</c:v>
                </c:pt>
                <c:pt idx="11">
                  <c:v>2100</c:v>
                </c:pt>
                <c:pt idx="12">
                  <c:v>2060</c:v>
                </c:pt>
                <c:pt idx="13">
                  <c:v>2000</c:v>
                </c:pt>
                <c:pt idx="14">
                  <c:v>1920</c:v>
                </c:pt>
                <c:pt idx="15">
                  <c:v>1870</c:v>
                </c:pt>
                <c:pt idx="16">
                  <c:v>1830</c:v>
                </c:pt>
                <c:pt idx="17">
                  <c:v>1810</c:v>
                </c:pt>
                <c:pt idx="18">
                  <c:v>1770</c:v>
                </c:pt>
                <c:pt idx="19">
                  <c:v>1689</c:v>
                </c:pt>
                <c:pt idx="20">
                  <c:v>1650</c:v>
                </c:pt>
                <c:pt idx="21">
                  <c:v>1630</c:v>
                </c:pt>
                <c:pt idx="22">
                  <c:v>1620</c:v>
                </c:pt>
                <c:pt idx="23">
                  <c:v>1590</c:v>
                </c:pt>
                <c:pt idx="24">
                  <c:v>1540</c:v>
                </c:pt>
                <c:pt idx="25">
                  <c:v>1540</c:v>
                </c:pt>
                <c:pt idx="26">
                  <c:v>1510</c:v>
                </c:pt>
                <c:pt idx="27">
                  <c:v>1480</c:v>
                </c:pt>
                <c:pt idx="28">
                  <c:v>1450</c:v>
                </c:pt>
                <c:pt idx="29">
                  <c:v>1410</c:v>
                </c:pt>
                <c:pt idx="30">
                  <c:v>1360</c:v>
                </c:pt>
                <c:pt idx="31">
                  <c:v>1310</c:v>
                </c:pt>
                <c:pt idx="32">
                  <c:v>1240</c:v>
                </c:pt>
                <c:pt idx="33">
                  <c:v>1160</c:v>
                </c:pt>
                <c:pt idx="34">
                  <c:v>1060</c:v>
                </c:pt>
                <c:pt idx="35">
                  <c:v>902</c:v>
                </c:pt>
                <c:pt idx="36">
                  <c:v>778</c:v>
                </c:pt>
                <c:pt idx="37">
                  <c:v>695</c:v>
                </c:pt>
                <c:pt idx="38">
                  <c:v>636</c:v>
                </c:pt>
                <c:pt idx="39">
                  <c:v>504</c:v>
                </c:pt>
                <c:pt idx="40">
                  <c:v>388</c:v>
                </c:pt>
                <c:pt idx="41">
                  <c:v>331</c:v>
                </c:pt>
                <c:pt idx="42">
                  <c:v>327</c:v>
                </c:pt>
                <c:pt idx="43">
                  <c:v>323</c:v>
                </c:pt>
                <c:pt idx="44">
                  <c:v>304</c:v>
                </c:pt>
                <c:pt idx="45">
                  <c:v>306</c:v>
                </c:pt>
                <c:pt idx="46">
                  <c:v>321</c:v>
                </c:pt>
                <c:pt idx="47">
                  <c:v>345</c:v>
                </c:pt>
                <c:pt idx="48">
                  <c:v>345</c:v>
                </c:pt>
                <c:pt idx="49">
                  <c:v>329</c:v>
                </c:pt>
                <c:pt idx="50">
                  <c:v>328</c:v>
                </c:pt>
                <c:pt idx="51">
                  <c:v>326</c:v>
                </c:pt>
                <c:pt idx="52">
                  <c:v>325</c:v>
                </c:pt>
                <c:pt idx="53">
                  <c:v>324</c:v>
                </c:pt>
                <c:pt idx="54">
                  <c:v>323</c:v>
                </c:pt>
                <c:pt idx="55">
                  <c:v>321</c:v>
                </c:pt>
                <c:pt idx="56">
                  <c:v>320</c:v>
                </c:pt>
                <c:pt idx="57">
                  <c:v>319</c:v>
                </c:pt>
                <c:pt idx="58">
                  <c:v>317</c:v>
                </c:pt>
                <c:pt idx="59">
                  <c:v>316</c:v>
                </c:pt>
                <c:pt idx="60">
                  <c:v>315</c:v>
                </c:pt>
                <c:pt idx="61">
                  <c:v>314</c:v>
                </c:pt>
                <c:pt idx="62">
                  <c:v>312</c:v>
                </c:pt>
                <c:pt idx="63">
                  <c:v>311</c:v>
                </c:pt>
                <c:pt idx="64">
                  <c:v>310</c:v>
                </c:pt>
                <c:pt idx="65">
                  <c:v>308</c:v>
                </c:pt>
                <c:pt idx="66">
                  <c:v>307</c:v>
                </c:pt>
                <c:pt idx="67">
                  <c:v>306</c:v>
                </c:pt>
                <c:pt idx="68">
                  <c:v>305</c:v>
                </c:pt>
                <c:pt idx="69">
                  <c:v>303</c:v>
                </c:pt>
                <c:pt idx="70">
                  <c:v>302</c:v>
                </c:pt>
                <c:pt idx="71">
                  <c:v>303</c:v>
                </c:pt>
                <c:pt idx="72">
                  <c:v>305</c:v>
                </c:pt>
                <c:pt idx="73">
                  <c:v>306</c:v>
                </c:pt>
                <c:pt idx="74">
                  <c:v>308</c:v>
                </c:pt>
                <c:pt idx="75">
                  <c:v>309</c:v>
                </c:pt>
                <c:pt idx="76">
                  <c:v>311</c:v>
                </c:pt>
                <c:pt idx="77">
                  <c:v>312</c:v>
                </c:pt>
                <c:pt idx="78">
                  <c:v>314</c:v>
                </c:pt>
                <c:pt idx="79">
                  <c:v>315</c:v>
                </c:pt>
                <c:pt idx="80">
                  <c:v>310</c:v>
                </c:pt>
                <c:pt idx="81">
                  <c:v>306</c:v>
                </c:pt>
                <c:pt idx="82">
                  <c:v>301</c:v>
                </c:pt>
                <c:pt idx="83">
                  <c:v>296</c:v>
                </c:pt>
                <c:pt idx="84">
                  <c:v>292</c:v>
                </c:pt>
                <c:pt idx="85">
                  <c:v>287</c:v>
                </c:pt>
                <c:pt idx="86">
                  <c:v>282</c:v>
                </c:pt>
                <c:pt idx="87">
                  <c:v>277</c:v>
                </c:pt>
                <c:pt idx="88">
                  <c:v>273</c:v>
                </c:pt>
                <c:pt idx="89">
                  <c:v>268</c:v>
                </c:pt>
                <c:pt idx="90">
                  <c:v>267</c:v>
                </c:pt>
                <c:pt idx="91">
                  <c:v>266</c:v>
                </c:pt>
                <c:pt idx="92">
                  <c:v>264</c:v>
                </c:pt>
                <c:pt idx="93">
                  <c:v>263</c:v>
                </c:pt>
                <c:pt idx="94">
                  <c:v>263</c:v>
                </c:pt>
                <c:pt idx="95">
                  <c:v>262</c:v>
                </c:pt>
                <c:pt idx="96">
                  <c:v>261</c:v>
                </c:pt>
                <c:pt idx="97">
                  <c:v>260</c:v>
                </c:pt>
                <c:pt idx="98">
                  <c:v>259</c:v>
                </c:pt>
                <c:pt idx="99">
                  <c:v>258</c:v>
                </c:pt>
                <c:pt idx="100">
                  <c:v>253</c:v>
                </c:pt>
                <c:pt idx="101">
                  <c:v>248</c:v>
                </c:pt>
                <c:pt idx="102">
                  <c:v>243</c:v>
                </c:pt>
                <c:pt idx="103">
                  <c:v>238</c:v>
                </c:pt>
                <c:pt idx="104">
                  <c:v>234</c:v>
                </c:pt>
                <c:pt idx="105">
                  <c:v>229</c:v>
                </c:pt>
                <c:pt idx="106">
                  <c:v>224</c:v>
                </c:pt>
                <c:pt idx="107">
                  <c:v>219</c:v>
                </c:pt>
                <c:pt idx="108">
                  <c:v>214</c:v>
                </c:pt>
                <c:pt idx="109">
                  <c:v>212</c:v>
                </c:pt>
                <c:pt idx="110">
                  <c:v>209</c:v>
                </c:pt>
                <c:pt idx="111">
                  <c:v>207</c:v>
                </c:pt>
                <c:pt idx="112">
                  <c:v>204</c:v>
                </c:pt>
                <c:pt idx="113">
                  <c:v>202</c:v>
                </c:pt>
                <c:pt idx="114">
                  <c:v>199</c:v>
                </c:pt>
                <c:pt idx="115">
                  <c:v>197</c:v>
                </c:pt>
                <c:pt idx="116">
                  <c:v>194</c:v>
                </c:pt>
                <c:pt idx="117">
                  <c:v>192</c:v>
                </c:pt>
                <c:pt idx="118">
                  <c:v>189</c:v>
                </c:pt>
                <c:pt idx="119">
                  <c:v>187</c:v>
                </c:pt>
                <c:pt idx="120">
                  <c:v>184</c:v>
                </c:pt>
                <c:pt idx="121">
                  <c:v>182</c:v>
                </c:pt>
                <c:pt idx="122">
                  <c:v>180</c:v>
                </c:pt>
                <c:pt idx="123">
                  <c:v>179</c:v>
                </c:pt>
                <c:pt idx="124">
                  <c:v>177</c:v>
                </c:pt>
                <c:pt idx="125">
                  <c:v>175</c:v>
                </c:pt>
                <c:pt idx="126">
                  <c:v>173</c:v>
                </c:pt>
                <c:pt idx="127">
                  <c:v>172</c:v>
                </c:pt>
                <c:pt idx="128">
                  <c:v>170</c:v>
                </c:pt>
                <c:pt idx="129">
                  <c:v>168</c:v>
                </c:pt>
                <c:pt idx="130">
                  <c:v>166</c:v>
                </c:pt>
                <c:pt idx="131">
                  <c:v>165</c:v>
                </c:pt>
                <c:pt idx="132">
                  <c:v>163</c:v>
                </c:pt>
                <c:pt idx="133">
                  <c:v>162</c:v>
                </c:pt>
                <c:pt idx="134">
                  <c:v>160</c:v>
                </c:pt>
                <c:pt idx="135">
                  <c:v>159</c:v>
                </c:pt>
                <c:pt idx="136">
                  <c:v>157</c:v>
                </c:pt>
                <c:pt idx="137">
                  <c:v>156</c:v>
                </c:pt>
                <c:pt idx="138">
                  <c:v>154</c:v>
                </c:pt>
                <c:pt idx="139">
                  <c:v>153</c:v>
                </c:pt>
                <c:pt idx="140">
                  <c:v>151</c:v>
                </c:pt>
                <c:pt idx="141">
                  <c:v>149</c:v>
                </c:pt>
                <c:pt idx="142">
                  <c:v>146</c:v>
                </c:pt>
                <c:pt idx="143">
                  <c:v>144</c:v>
                </c:pt>
                <c:pt idx="144">
                  <c:v>141</c:v>
                </c:pt>
                <c:pt idx="145">
                  <c:v>139</c:v>
                </c:pt>
                <c:pt idx="146">
                  <c:v>136</c:v>
                </c:pt>
                <c:pt idx="147">
                  <c:v>134</c:v>
                </c:pt>
                <c:pt idx="148">
                  <c:v>131</c:v>
                </c:pt>
                <c:pt idx="149">
                  <c:v>129</c:v>
                </c:pt>
                <c:pt idx="150">
                  <c:v>126</c:v>
                </c:pt>
                <c:pt idx="151">
                  <c:v>124</c:v>
                </c:pt>
                <c:pt idx="152">
                  <c:v>121</c:v>
                </c:pt>
                <c:pt idx="153">
                  <c:v>119</c:v>
                </c:pt>
                <c:pt idx="154">
                  <c:v>116</c:v>
                </c:pt>
                <c:pt idx="155">
                  <c:v>114</c:v>
                </c:pt>
                <c:pt idx="156">
                  <c:v>114</c:v>
                </c:pt>
                <c:pt idx="157">
                  <c:v>114</c:v>
                </c:pt>
                <c:pt idx="158">
                  <c:v>114</c:v>
                </c:pt>
                <c:pt idx="159">
                  <c:v>115</c:v>
                </c:pt>
                <c:pt idx="160">
                  <c:v>115</c:v>
                </c:pt>
                <c:pt idx="161">
                  <c:v>115</c:v>
                </c:pt>
                <c:pt idx="162">
                  <c:v>115</c:v>
                </c:pt>
                <c:pt idx="163">
                  <c:v>115</c:v>
                </c:pt>
                <c:pt idx="164">
                  <c:v>115</c:v>
                </c:pt>
                <c:pt idx="165">
                  <c:v>115</c:v>
                </c:pt>
                <c:pt idx="166">
                  <c:v>116</c:v>
                </c:pt>
                <c:pt idx="167">
                  <c:v>116</c:v>
                </c:pt>
                <c:pt idx="168">
                  <c:v>116</c:v>
                </c:pt>
                <c:pt idx="169">
                  <c:v>116</c:v>
                </c:pt>
                <c:pt idx="170">
                  <c:v>116</c:v>
                </c:pt>
                <c:pt idx="171">
                  <c:v>117</c:v>
                </c:pt>
                <c:pt idx="172">
                  <c:v>117</c:v>
                </c:pt>
                <c:pt idx="173">
                  <c:v>117</c:v>
                </c:pt>
                <c:pt idx="174">
                  <c:v>118</c:v>
                </c:pt>
                <c:pt idx="175">
                  <c:v>118</c:v>
                </c:pt>
                <c:pt idx="176">
                  <c:v>118</c:v>
                </c:pt>
                <c:pt idx="177">
                  <c:v>119</c:v>
                </c:pt>
                <c:pt idx="178">
                  <c:v>119</c:v>
                </c:pt>
                <c:pt idx="179">
                  <c:v>127</c:v>
                </c:pt>
                <c:pt idx="180">
                  <c:v>135</c:v>
                </c:pt>
                <c:pt idx="181">
                  <c:v>143</c:v>
                </c:pt>
                <c:pt idx="182">
                  <c:v>151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88B-4C43-9685-39DED000EC2D}"/>
            </c:ext>
          </c:extLst>
        </c:ser>
        <c:ser>
          <c:idx val="1"/>
          <c:order val="1"/>
          <c:tx>
            <c:strRef>
              <c:f>'кривые спада (2)'!$AE$2</c:f>
              <c:strCache>
                <c:ptCount val="1"/>
                <c:pt idx="0">
                  <c:v>2500-2000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(2)'!$AE$3:$AE$185</c:f>
              <c:numCache>
                <c:formatCode>0</c:formatCode>
                <c:ptCount val="183"/>
                <c:pt idx="0">
                  <c:v>2272.8571428571427</c:v>
                </c:pt>
                <c:pt idx="1">
                  <c:v>2251.4285714285716</c:v>
                </c:pt>
                <c:pt idx="2">
                  <c:v>2210</c:v>
                </c:pt>
                <c:pt idx="3">
                  <c:v>2184.2857142857142</c:v>
                </c:pt>
                <c:pt idx="4">
                  <c:v>2154.2857142857142</c:v>
                </c:pt>
                <c:pt idx="5">
                  <c:v>2124.2857142857142</c:v>
                </c:pt>
                <c:pt idx="6">
                  <c:v>2075.7142857142858</c:v>
                </c:pt>
                <c:pt idx="7">
                  <c:v>2044.2857142857142</c:v>
                </c:pt>
                <c:pt idx="8">
                  <c:v>2000</c:v>
                </c:pt>
                <c:pt idx="9">
                  <c:v>1967.1428571428571</c:v>
                </c:pt>
                <c:pt idx="10">
                  <c:v>1925.7142857142858</c:v>
                </c:pt>
                <c:pt idx="11">
                  <c:v>1882.8571428571429</c:v>
                </c:pt>
                <c:pt idx="12">
                  <c:v>1847.1428571428571</c:v>
                </c:pt>
                <c:pt idx="13">
                  <c:v>1802.8571428571429</c:v>
                </c:pt>
                <c:pt idx="14">
                  <c:v>1762.8571428571429</c:v>
                </c:pt>
                <c:pt idx="15">
                  <c:v>1722.8571428571429</c:v>
                </c:pt>
                <c:pt idx="16">
                  <c:v>1685.7142857142858</c:v>
                </c:pt>
                <c:pt idx="17">
                  <c:v>1642.8571428571429</c:v>
                </c:pt>
                <c:pt idx="18">
                  <c:v>1648.5714285714287</c:v>
                </c:pt>
                <c:pt idx="19">
                  <c:v>1594.1428571428571</c:v>
                </c:pt>
                <c:pt idx="20">
                  <c:v>1567.1428571428571</c:v>
                </c:pt>
                <c:pt idx="21">
                  <c:v>1500</c:v>
                </c:pt>
                <c:pt idx="22">
                  <c:v>1462.8571428571429</c:v>
                </c:pt>
                <c:pt idx="23">
                  <c:v>1425.7142857142858</c:v>
                </c:pt>
                <c:pt idx="24">
                  <c:v>1398.2857142857142</c:v>
                </c:pt>
                <c:pt idx="25">
                  <c:v>1386.8571428571429</c:v>
                </c:pt>
                <c:pt idx="26">
                  <c:v>1343.5714285714287</c:v>
                </c:pt>
                <c:pt idx="27">
                  <c:v>1312.8571428571429</c:v>
                </c:pt>
                <c:pt idx="28">
                  <c:v>1263.1428571428571</c:v>
                </c:pt>
                <c:pt idx="29">
                  <c:v>1215.2857142857142</c:v>
                </c:pt>
                <c:pt idx="30">
                  <c:v>1170.4285714285713</c:v>
                </c:pt>
                <c:pt idx="31">
                  <c:v>1112.7142857142858</c:v>
                </c:pt>
                <c:pt idx="32">
                  <c:v>1057.5714285714287</c:v>
                </c:pt>
                <c:pt idx="33">
                  <c:v>993.14285714285711</c:v>
                </c:pt>
                <c:pt idx="34">
                  <c:v>943</c:v>
                </c:pt>
                <c:pt idx="35">
                  <c:v>874.57142857142856</c:v>
                </c:pt>
                <c:pt idx="36">
                  <c:v>815.28571428571433</c:v>
                </c:pt>
                <c:pt idx="37">
                  <c:v>752.14285714285711</c:v>
                </c:pt>
                <c:pt idx="38">
                  <c:v>684</c:v>
                </c:pt>
                <c:pt idx="39">
                  <c:v>624</c:v>
                </c:pt>
                <c:pt idx="40">
                  <c:v>575</c:v>
                </c:pt>
                <c:pt idx="41">
                  <c:v>539.42857142857144</c:v>
                </c:pt>
                <c:pt idx="42">
                  <c:v>511.57142857142856</c:v>
                </c:pt>
                <c:pt idx="43">
                  <c:v>482.28571428571428</c:v>
                </c:pt>
                <c:pt idx="44">
                  <c:v>460.14285714285717</c:v>
                </c:pt>
                <c:pt idx="45">
                  <c:v>441.57142857142856</c:v>
                </c:pt>
                <c:pt idx="46">
                  <c:v>429</c:v>
                </c:pt>
                <c:pt idx="47">
                  <c:v>414.42857142857144</c:v>
                </c:pt>
                <c:pt idx="48">
                  <c:v>406</c:v>
                </c:pt>
                <c:pt idx="49">
                  <c:v>393.42857142857144</c:v>
                </c:pt>
                <c:pt idx="50">
                  <c:v>386.57142857142856</c:v>
                </c:pt>
                <c:pt idx="51">
                  <c:v>378.28571428571428</c:v>
                </c:pt>
                <c:pt idx="52">
                  <c:v>375.28571428571428</c:v>
                </c:pt>
                <c:pt idx="53">
                  <c:v>363</c:v>
                </c:pt>
                <c:pt idx="54">
                  <c:v>355.57142857142856</c:v>
                </c:pt>
                <c:pt idx="55">
                  <c:v>348</c:v>
                </c:pt>
                <c:pt idx="56">
                  <c:v>341.14285714285717</c:v>
                </c:pt>
                <c:pt idx="57">
                  <c:v>333.85714285714283</c:v>
                </c:pt>
                <c:pt idx="58">
                  <c:v>327.71428571428572</c:v>
                </c:pt>
                <c:pt idx="59">
                  <c:v>322.85714285714283</c:v>
                </c:pt>
                <c:pt idx="60">
                  <c:v>318.42857142857144</c:v>
                </c:pt>
                <c:pt idx="61">
                  <c:v>314.71428571428572</c:v>
                </c:pt>
                <c:pt idx="62">
                  <c:v>310.85714285714283</c:v>
                </c:pt>
                <c:pt idx="63">
                  <c:v>307.85714285714283</c:v>
                </c:pt>
                <c:pt idx="64">
                  <c:v>304.57142857142856</c:v>
                </c:pt>
                <c:pt idx="65">
                  <c:v>301.85714285714283</c:v>
                </c:pt>
                <c:pt idx="66">
                  <c:v>299.28571428571428</c:v>
                </c:pt>
                <c:pt idx="67">
                  <c:v>294.71428571428572</c:v>
                </c:pt>
                <c:pt idx="68">
                  <c:v>291.57142857142856</c:v>
                </c:pt>
                <c:pt idx="69">
                  <c:v>288.42857142857144</c:v>
                </c:pt>
                <c:pt idx="70">
                  <c:v>284.85714285714283</c:v>
                </c:pt>
                <c:pt idx="71">
                  <c:v>281.42857142857144</c:v>
                </c:pt>
                <c:pt idx="72">
                  <c:v>278.28571428571428</c:v>
                </c:pt>
                <c:pt idx="73">
                  <c:v>275.14285714285717</c:v>
                </c:pt>
                <c:pt idx="74">
                  <c:v>271.57142857142856</c:v>
                </c:pt>
                <c:pt idx="75">
                  <c:v>267.85714285714283</c:v>
                </c:pt>
                <c:pt idx="76">
                  <c:v>265</c:v>
                </c:pt>
                <c:pt idx="77">
                  <c:v>261.57142857142856</c:v>
                </c:pt>
                <c:pt idx="78">
                  <c:v>258.28571428571428</c:v>
                </c:pt>
                <c:pt idx="79">
                  <c:v>256</c:v>
                </c:pt>
                <c:pt idx="80">
                  <c:v>253</c:v>
                </c:pt>
                <c:pt idx="81">
                  <c:v>250.14285714285714</c:v>
                </c:pt>
                <c:pt idx="82">
                  <c:v>246.57142857142858</c:v>
                </c:pt>
                <c:pt idx="83">
                  <c:v>244.71428571428572</c:v>
                </c:pt>
                <c:pt idx="84">
                  <c:v>240.42857142857142</c:v>
                </c:pt>
                <c:pt idx="85">
                  <c:v>236.85714285714286</c:v>
                </c:pt>
                <c:pt idx="86">
                  <c:v>233.85714285714286</c:v>
                </c:pt>
                <c:pt idx="87">
                  <c:v>230.71428571428572</c:v>
                </c:pt>
                <c:pt idx="88">
                  <c:v>227.71428571428572</c:v>
                </c:pt>
                <c:pt idx="89">
                  <c:v>226</c:v>
                </c:pt>
                <c:pt idx="90">
                  <c:v>224.85714285714286</c:v>
                </c:pt>
                <c:pt idx="91">
                  <c:v>223</c:v>
                </c:pt>
                <c:pt idx="92">
                  <c:v>228.33333333333334</c:v>
                </c:pt>
                <c:pt idx="93">
                  <c:v>225.5</c:v>
                </c:pt>
                <c:pt idx="94">
                  <c:v>222.33333333333334</c:v>
                </c:pt>
                <c:pt idx="95">
                  <c:v>219.16666666666666</c:v>
                </c:pt>
                <c:pt idx="96">
                  <c:v>216.33333333333334</c:v>
                </c:pt>
                <c:pt idx="97">
                  <c:v>213.33333333333334</c:v>
                </c:pt>
                <c:pt idx="98">
                  <c:v>210.16666666666666</c:v>
                </c:pt>
                <c:pt idx="99">
                  <c:v>207.83333333333334</c:v>
                </c:pt>
                <c:pt idx="100">
                  <c:v>204.16666666666666</c:v>
                </c:pt>
                <c:pt idx="101">
                  <c:v>201.33333333333334</c:v>
                </c:pt>
                <c:pt idx="102">
                  <c:v>197.66666666666666</c:v>
                </c:pt>
                <c:pt idx="103">
                  <c:v>194.83333333333334</c:v>
                </c:pt>
                <c:pt idx="104">
                  <c:v>191.66666666666666</c:v>
                </c:pt>
                <c:pt idx="105">
                  <c:v>188.16666666666666</c:v>
                </c:pt>
                <c:pt idx="106">
                  <c:v>184.83333333333334</c:v>
                </c:pt>
                <c:pt idx="107">
                  <c:v>181.83333333333334</c:v>
                </c:pt>
                <c:pt idx="108">
                  <c:v>178.5</c:v>
                </c:pt>
                <c:pt idx="109">
                  <c:v>176.33333333333334</c:v>
                </c:pt>
                <c:pt idx="110">
                  <c:v>173.5</c:v>
                </c:pt>
                <c:pt idx="111">
                  <c:v>171</c:v>
                </c:pt>
                <c:pt idx="112">
                  <c:v>168.5</c:v>
                </c:pt>
                <c:pt idx="113">
                  <c:v>166.33333333333334</c:v>
                </c:pt>
                <c:pt idx="114">
                  <c:v>163.83333333333334</c:v>
                </c:pt>
                <c:pt idx="115">
                  <c:v>161.66666666666666</c:v>
                </c:pt>
                <c:pt idx="116">
                  <c:v>159</c:v>
                </c:pt>
                <c:pt idx="117">
                  <c:v>156.83333333333334</c:v>
                </c:pt>
                <c:pt idx="118">
                  <c:v>154.5</c:v>
                </c:pt>
                <c:pt idx="119">
                  <c:v>152.5</c:v>
                </c:pt>
                <c:pt idx="120">
                  <c:v>150.5</c:v>
                </c:pt>
                <c:pt idx="121">
                  <c:v>149</c:v>
                </c:pt>
                <c:pt idx="122">
                  <c:v>147.33333333333334</c:v>
                </c:pt>
                <c:pt idx="123">
                  <c:v>156</c:v>
                </c:pt>
                <c:pt idx="124">
                  <c:v>153.78571428571428</c:v>
                </c:pt>
                <c:pt idx="125">
                  <c:v>152.1</c:v>
                </c:pt>
                <c:pt idx="126">
                  <c:v>150.41428571428574</c:v>
                </c:pt>
                <c:pt idx="127">
                  <c:v>148.87142857142857</c:v>
                </c:pt>
                <c:pt idx="128">
                  <c:v>147.05714285714288</c:v>
                </c:pt>
                <c:pt idx="129">
                  <c:v>145.51428571428571</c:v>
                </c:pt>
                <c:pt idx="130">
                  <c:v>144.67142857142858</c:v>
                </c:pt>
                <c:pt idx="131">
                  <c:v>144.54285714285714</c:v>
                </c:pt>
                <c:pt idx="132">
                  <c:v>144.69999999999999</c:v>
                </c:pt>
                <c:pt idx="133">
                  <c:v>145.01428571428571</c:v>
                </c:pt>
                <c:pt idx="134">
                  <c:v>145.02857142857144</c:v>
                </c:pt>
                <c:pt idx="135">
                  <c:v>145.32857142857142</c:v>
                </c:pt>
                <c:pt idx="136">
                  <c:v>145.62857142857143</c:v>
                </c:pt>
                <c:pt idx="137">
                  <c:v>145.92857142857142</c:v>
                </c:pt>
                <c:pt idx="138">
                  <c:v>146.1</c:v>
                </c:pt>
                <c:pt idx="139">
                  <c:v>146.54285714285714</c:v>
                </c:pt>
                <c:pt idx="140">
                  <c:v>146.55714285714288</c:v>
                </c:pt>
                <c:pt idx="141">
                  <c:v>147.28571428571428</c:v>
                </c:pt>
                <c:pt idx="142">
                  <c:v>147.04285714285714</c:v>
                </c:pt>
                <c:pt idx="143">
                  <c:v>147.6</c:v>
                </c:pt>
                <c:pt idx="144">
                  <c:v>147.8857142857143</c:v>
                </c:pt>
                <c:pt idx="145">
                  <c:v>148.15714285714284</c:v>
                </c:pt>
                <c:pt idx="146">
                  <c:v>148.28571428571428</c:v>
                </c:pt>
                <c:pt idx="147">
                  <c:v>148.70000000000002</c:v>
                </c:pt>
                <c:pt idx="148">
                  <c:v>149.12857142857143</c:v>
                </c:pt>
                <c:pt idx="149">
                  <c:v>149.68571428571428</c:v>
                </c:pt>
                <c:pt idx="150">
                  <c:v>149.81428571428572</c:v>
                </c:pt>
                <c:pt idx="151">
                  <c:v>150.25714285714284</c:v>
                </c:pt>
                <c:pt idx="152">
                  <c:v>150.98571428571429</c:v>
                </c:pt>
                <c:pt idx="153">
                  <c:v>151.55714285714288</c:v>
                </c:pt>
                <c:pt idx="154">
                  <c:v>152</c:v>
                </c:pt>
                <c:pt idx="155">
                  <c:v>152.58571428571426</c:v>
                </c:pt>
                <c:pt idx="156">
                  <c:v>153.45714285714286</c:v>
                </c:pt>
                <c:pt idx="157">
                  <c:v>154.04285714285714</c:v>
                </c:pt>
                <c:pt idx="158">
                  <c:v>154.6142857142857</c:v>
                </c:pt>
                <c:pt idx="159">
                  <c:v>155.77142857142857</c:v>
                </c:pt>
                <c:pt idx="160">
                  <c:v>156.5</c:v>
                </c:pt>
                <c:pt idx="161">
                  <c:v>157.28571428571428</c:v>
                </c:pt>
                <c:pt idx="162">
                  <c:v>158.14285714285714</c:v>
                </c:pt>
                <c:pt idx="163">
                  <c:v>159</c:v>
                </c:pt>
                <c:pt idx="164">
                  <c:v>160.57142857142858</c:v>
                </c:pt>
                <c:pt idx="165">
                  <c:v>162</c:v>
                </c:pt>
                <c:pt idx="166">
                  <c:v>163.71428571428572</c:v>
                </c:pt>
                <c:pt idx="167">
                  <c:v>165.28571428571428</c:v>
                </c:pt>
                <c:pt idx="168">
                  <c:v>166.71428571428572</c:v>
                </c:pt>
                <c:pt idx="169">
                  <c:v>168.71428571428572</c:v>
                </c:pt>
                <c:pt idx="170">
                  <c:v>170</c:v>
                </c:pt>
                <c:pt idx="171">
                  <c:v>169.14285714285714</c:v>
                </c:pt>
                <c:pt idx="172">
                  <c:v>171.42857142857142</c:v>
                </c:pt>
                <c:pt idx="173">
                  <c:v>174.14285714285714</c:v>
                </c:pt>
                <c:pt idx="174">
                  <c:v>176.28571428571428</c:v>
                </c:pt>
                <c:pt idx="175">
                  <c:v>179.14285714285714</c:v>
                </c:pt>
                <c:pt idx="176">
                  <c:v>182.85714285714286</c:v>
                </c:pt>
                <c:pt idx="177">
                  <c:v>185.42857142857142</c:v>
                </c:pt>
                <c:pt idx="178">
                  <c:v>189.57142857142858</c:v>
                </c:pt>
                <c:pt idx="179">
                  <c:v>195.57142857142858</c:v>
                </c:pt>
                <c:pt idx="180">
                  <c:v>202.28571428571428</c:v>
                </c:pt>
                <c:pt idx="181">
                  <c:v>210.71428571428572</c:v>
                </c:pt>
                <c:pt idx="182">
                  <c:v>222.85714285714286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88B-4C43-9685-39DED000EC2D}"/>
            </c:ext>
          </c:extLst>
        </c:ser>
        <c:ser>
          <c:idx val="2"/>
          <c:order val="2"/>
          <c:tx>
            <c:strRef>
              <c:f>'кривые спада (2)'!$AF$2</c:f>
              <c:strCache>
                <c:ptCount val="1"/>
                <c:pt idx="0">
                  <c:v>2000-1500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(2)'!$AF$3:$AF$185</c:f>
              <c:numCache>
                <c:formatCode>0</c:formatCode>
                <c:ptCount val="183"/>
                <c:pt idx="0">
                  <c:v>1780</c:v>
                </c:pt>
                <c:pt idx="1">
                  <c:v>1745.7142857142858</c:v>
                </c:pt>
                <c:pt idx="2">
                  <c:v>1702.1428571428571</c:v>
                </c:pt>
                <c:pt idx="3">
                  <c:v>1673.5714285714287</c:v>
                </c:pt>
                <c:pt idx="4">
                  <c:v>1645.7142857142858</c:v>
                </c:pt>
                <c:pt idx="5">
                  <c:v>1617.8571428571429</c:v>
                </c:pt>
                <c:pt idx="6">
                  <c:v>1583.5714285714287</c:v>
                </c:pt>
                <c:pt idx="7">
                  <c:v>1550</c:v>
                </c:pt>
                <c:pt idx="8">
                  <c:v>1512.8571428571429</c:v>
                </c:pt>
                <c:pt idx="9">
                  <c:v>1485.7142857142858</c:v>
                </c:pt>
                <c:pt idx="10">
                  <c:v>1452.1428571428571</c:v>
                </c:pt>
                <c:pt idx="11">
                  <c:v>1423.5714285714287</c:v>
                </c:pt>
                <c:pt idx="12">
                  <c:v>1390.7142857142858</c:v>
                </c:pt>
                <c:pt idx="13">
                  <c:v>1362.8571428571429</c:v>
                </c:pt>
                <c:pt idx="14">
                  <c:v>1335.7142857142858</c:v>
                </c:pt>
                <c:pt idx="15">
                  <c:v>1306.4285714285713</c:v>
                </c:pt>
                <c:pt idx="16">
                  <c:v>1277.1428571428571</c:v>
                </c:pt>
                <c:pt idx="17">
                  <c:v>1249</c:v>
                </c:pt>
                <c:pt idx="18">
                  <c:v>1224.8571428571429</c:v>
                </c:pt>
                <c:pt idx="19">
                  <c:v>1189.2857142857142</c:v>
                </c:pt>
                <c:pt idx="20">
                  <c:v>1164.7142857142858</c:v>
                </c:pt>
                <c:pt idx="21">
                  <c:v>1141.0714285714287</c:v>
                </c:pt>
                <c:pt idx="22">
                  <c:v>1112.3571428571429</c:v>
                </c:pt>
                <c:pt idx="23">
                  <c:v>1084.9285714285713</c:v>
                </c:pt>
                <c:pt idx="24">
                  <c:v>1050.7857142857142</c:v>
                </c:pt>
                <c:pt idx="25">
                  <c:v>1022.7142857142857</c:v>
                </c:pt>
                <c:pt idx="26">
                  <c:v>987.71428571428567</c:v>
                </c:pt>
                <c:pt idx="27">
                  <c:v>956.35714285714289</c:v>
                </c:pt>
                <c:pt idx="28">
                  <c:v>912.14285714285711</c:v>
                </c:pt>
                <c:pt idx="29">
                  <c:v>852.21428571428567</c:v>
                </c:pt>
                <c:pt idx="30">
                  <c:v>805.07142857142856</c:v>
                </c:pt>
                <c:pt idx="31">
                  <c:v>750.21428571428567</c:v>
                </c:pt>
                <c:pt idx="32">
                  <c:v>710.42857142857144</c:v>
                </c:pt>
                <c:pt idx="33">
                  <c:v>669.07142857142856</c:v>
                </c:pt>
                <c:pt idx="34">
                  <c:v>633.78571428571433</c:v>
                </c:pt>
                <c:pt idx="35">
                  <c:v>598.92857142857144</c:v>
                </c:pt>
                <c:pt idx="36">
                  <c:v>569</c:v>
                </c:pt>
                <c:pt idx="37">
                  <c:v>538.42857142857144</c:v>
                </c:pt>
                <c:pt idx="38">
                  <c:v>498.71428571428572</c:v>
                </c:pt>
                <c:pt idx="39">
                  <c:v>473.92857142857144</c:v>
                </c:pt>
                <c:pt idx="40">
                  <c:v>437.14285714285717</c:v>
                </c:pt>
                <c:pt idx="41">
                  <c:v>409.42857142857144</c:v>
                </c:pt>
                <c:pt idx="42">
                  <c:v>390</c:v>
                </c:pt>
                <c:pt idx="43">
                  <c:v>370.07142857142856</c:v>
                </c:pt>
                <c:pt idx="44">
                  <c:v>360.42857142857144</c:v>
                </c:pt>
                <c:pt idx="45">
                  <c:v>348.35714285714283</c:v>
                </c:pt>
                <c:pt idx="46">
                  <c:v>333.64285714285717</c:v>
                </c:pt>
                <c:pt idx="47">
                  <c:v>319.07142857142856</c:v>
                </c:pt>
                <c:pt idx="48">
                  <c:v>304.5</c:v>
                </c:pt>
                <c:pt idx="49">
                  <c:v>294.07142857142856</c:v>
                </c:pt>
                <c:pt idx="50">
                  <c:v>285.21428571428572</c:v>
                </c:pt>
                <c:pt idx="51">
                  <c:v>277.35714285714283</c:v>
                </c:pt>
                <c:pt idx="52">
                  <c:v>272</c:v>
                </c:pt>
                <c:pt idx="53">
                  <c:v>266.5</c:v>
                </c:pt>
                <c:pt idx="54">
                  <c:v>260.78571428571428</c:v>
                </c:pt>
                <c:pt idx="55">
                  <c:v>257.85714285714283</c:v>
                </c:pt>
                <c:pt idx="56">
                  <c:v>256.07142857142856</c:v>
                </c:pt>
                <c:pt idx="57">
                  <c:v>253.71428571428572</c:v>
                </c:pt>
                <c:pt idx="58">
                  <c:v>250.14285714285714</c:v>
                </c:pt>
                <c:pt idx="59">
                  <c:v>245.35714285714286</c:v>
                </c:pt>
                <c:pt idx="60">
                  <c:v>243.92857142857142</c:v>
                </c:pt>
                <c:pt idx="61">
                  <c:v>244.64285714285714</c:v>
                </c:pt>
                <c:pt idx="62">
                  <c:v>245.21428571428572</c:v>
                </c:pt>
                <c:pt idx="63">
                  <c:v>245.71428571428572</c:v>
                </c:pt>
                <c:pt idx="64">
                  <c:v>246.35714285714286</c:v>
                </c:pt>
                <c:pt idx="65">
                  <c:v>244.57142857142858</c:v>
                </c:pt>
                <c:pt idx="66">
                  <c:v>242.85714285714286</c:v>
                </c:pt>
                <c:pt idx="67">
                  <c:v>241.28571428571428</c:v>
                </c:pt>
                <c:pt idx="68">
                  <c:v>239.14285714285714</c:v>
                </c:pt>
                <c:pt idx="69">
                  <c:v>237.07142857142858</c:v>
                </c:pt>
                <c:pt idx="70">
                  <c:v>235.07142857142858</c:v>
                </c:pt>
                <c:pt idx="71">
                  <c:v>233.14285714285714</c:v>
                </c:pt>
                <c:pt idx="72">
                  <c:v>230.92857142857142</c:v>
                </c:pt>
                <c:pt idx="73">
                  <c:v>228.92857142857142</c:v>
                </c:pt>
                <c:pt idx="74">
                  <c:v>226.85714285714286</c:v>
                </c:pt>
                <c:pt idx="75">
                  <c:v>225.07142857142858</c:v>
                </c:pt>
                <c:pt idx="76">
                  <c:v>223.5</c:v>
                </c:pt>
                <c:pt idx="77">
                  <c:v>221.78571428571428</c:v>
                </c:pt>
                <c:pt idx="78">
                  <c:v>220.21428571428572</c:v>
                </c:pt>
                <c:pt idx="79">
                  <c:v>218.35714285714286</c:v>
                </c:pt>
                <c:pt idx="80">
                  <c:v>216.14285714285714</c:v>
                </c:pt>
                <c:pt idx="81">
                  <c:v>213.14285714285714</c:v>
                </c:pt>
                <c:pt idx="82">
                  <c:v>210.07142857142858</c:v>
                </c:pt>
                <c:pt idx="83">
                  <c:v>206.85714285714286</c:v>
                </c:pt>
                <c:pt idx="84">
                  <c:v>203.92857142857142</c:v>
                </c:pt>
                <c:pt idx="85">
                  <c:v>200.64285714285714</c:v>
                </c:pt>
                <c:pt idx="86">
                  <c:v>197.35714285714286</c:v>
                </c:pt>
                <c:pt idx="87">
                  <c:v>194.35714285714286</c:v>
                </c:pt>
                <c:pt idx="88">
                  <c:v>191.5</c:v>
                </c:pt>
                <c:pt idx="89">
                  <c:v>189.35714285714286</c:v>
                </c:pt>
                <c:pt idx="90">
                  <c:v>187.85714285714286</c:v>
                </c:pt>
                <c:pt idx="91">
                  <c:v>186.21428571428572</c:v>
                </c:pt>
                <c:pt idx="92">
                  <c:v>183.78571428571428</c:v>
                </c:pt>
                <c:pt idx="93">
                  <c:v>181.92857142857142</c:v>
                </c:pt>
                <c:pt idx="94">
                  <c:v>180.07142857142858</c:v>
                </c:pt>
                <c:pt idx="95">
                  <c:v>178.34285714285716</c:v>
                </c:pt>
                <c:pt idx="96">
                  <c:v>176.52142857142857</c:v>
                </c:pt>
                <c:pt idx="97">
                  <c:v>174.62142857142857</c:v>
                </c:pt>
                <c:pt idx="98">
                  <c:v>172.87142857142857</c:v>
                </c:pt>
                <c:pt idx="99">
                  <c:v>171.22857142857143</c:v>
                </c:pt>
                <c:pt idx="100">
                  <c:v>167.79999999999998</c:v>
                </c:pt>
                <c:pt idx="101">
                  <c:v>164.29999999999998</c:v>
                </c:pt>
                <c:pt idx="102">
                  <c:v>160.95000000000002</c:v>
                </c:pt>
                <c:pt idx="103">
                  <c:v>157.83571428571426</c:v>
                </c:pt>
                <c:pt idx="104">
                  <c:v>154.94285714285712</c:v>
                </c:pt>
                <c:pt idx="105">
                  <c:v>151.77857142857141</c:v>
                </c:pt>
                <c:pt idx="106">
                  <c:v>148.46428571428572</c:v>
                </c:pt>
                <c:pt idx="107">
                  <c:v>145.44285714285712</c:v>
                </c:pt>
                <c:pt idx="108">
                  <c:v>142.77142857142857</c:v>
                </c:pt>
                <c:pt idx="109">
                  <c:v>140.80000000000001</c:v>
                </c:pt>
                <c:pt idx="110">
                  <c:v>139.46428571428572</c:v>
                </c:pt>
                <c:pt idx="111">
                  <c:v>138.33571428571426</c:v>
                </c:pt>
                <c:pt idx="112">
                  <c:v>137.05000000000001</c:v>
                </c:pt>
                <c:pt idx="113">
                  <c:v>135.92142857142855</c:v>
                </c:pt>
                <c:pt idx="114">
                  <c:v>134.57142857142858</c:v>
                </c:pt>
                <c:pt idx="115">
                  <c:v>133.65714285714287</c:v>
                </c:pt>
                <c:pt idx="116">
                  <c:v>132.23571428571429</c:v>
                </c:pt>
                <c:pt idx="117">
                  <c:v>131.17857142857142</c:v>
                </c:pt>
                <c:pt idx="118">
                  <c:v>129.96428571428572</c:v>
                </c:pt>
                <c:pt idx="119">
                  <c:v>128.6</c:v>
                </c:pt>
                <c:pt idx="120">
                  <c:v>127.36428571428573</c:v>
                </c:pt>
                <c:pt idx="121">
                  <c:v>126.07857142857144</c:v>
                </c:pt>
                <c:pt idx="122">
                  <c:v>119.63571428571429</c:v>
                </c:pt>
                <c:pt idx="123">
                  <c:v>123.47142857142856</c:v>
                </c:pt>
                <c:pt idx="124">
                  <c:v>122.14999999999999</c:v>
                </c:pt>
                <c:pt idx="125">
                  <c:v>120.87857142857145</c:v>
                </c:pt>
                <c:pt idx="126">
                  <c:v>119.66428571428571</c:v>
                </c:pt>
                <c:pt idx="127">
                  <c:v>118.46428571428571</c:v>
                </c:pt>
                <c:pt idx="128">
                  <c:v>117.25714285714287</c:v>
                </c:pt>
                <c:pt idx="129">
                  <c:v>115.70000000000002</c:v>
                </c:pt>
                <c:pt idx="130">
                  <c:v>115.69285714285714</c:v>
                </c:pt>
                <c:pt idx="131">
                  <c:v>114.10714285714286</c:v>
                </c:pt>
                <c:pt idx="132">
                  <c:v>113.42142857142858</c:v>
                </c:pt>
                <c:pt idx="133">
                  <c:v>112.68571428571428</c:v>
                </c:pt>
                <c:pt idx="134">
                  <c:v>111.97142857142858</c:v>
                </c:pt>
                <c:pt idx="135">
                  <c:v>111.38571428571427</c:v>
                </c:pt>
                <c:pt idx="136">
                  <c:v>111.47142857142856</c:v>
                </c:pt>
                <c:pt idx="137">
                  <c:v>109.96428571428571</c:v>
                </c:pt>
                <c:pt idx="138">
                  <c:v>109.17857142857144</c:v>
                </c:pt>
                <c:pt idx="139">
                  <c:v>108.63571428571427</c:v>
                </c:pt>
                <c:pt idx="140">
                  <c:v>108.16428571428571</c:v>
                </c:pt>
                <c:pt idx="141">
                  <c:v>107.66428571428571</c:v>
                </c:pt>
                <c:pt idx="142">
                  <c:v>107.02857142857144</c:v>
                </c:pt>
                <c:pt idx="143">
                  <c:v>106.1857142857143</c:v>
                </c:pt>
                <c:pt idx="144">
                  <c:v>105.52857142857144</c:v>
                </c:pt>
                <c:pt idx="145">
                  <c:v>104.65714285714286</c:v>
                </c:pt>
                <c:pt idx="146">
                  <c:v>103.97142857142856</c:v>
                </c:pt>
                <c:pt idx="147">
                  <c:v>103.69285714285714</c:v>
                </c:pt>
                <c:pt idx="148">
                  <c:v>102.34285714285714</c:v>
                </c:pt>
                <c:pt idx="149">
                  <c:v>101.80714285714284</c:v>
                </c:pt>
                <c:pt idx="150">
                  <c:v>101.29285714285713</c:v>
                </c:pt>
                <c:pt idx="151">
                  <c:v>101.18571428571428</c:v>
                </c:pt>
                <c:pt idx="152">
                  <c:v>100.94285714285714</c:v>
                </c:pt>
                <c:pt idx="153">
                  <c:v>100.82142857142857</c:v>
                </c:pt>
                <c:pt idx="154">
                  <c:v>100.49285714285715</c:v>
                </c:pt>
                <c:pt idx="155">
                  <c:v>100.30714285714285</c:v>
                </c:pt>
                <c:pt idx="156">
                  <c:v>100.20714285714287</c:v>
                </c:pt>
                <c:pt idx="157">
                  <c:v>100.12142857142858</c:v>
                </c:pt>
                <c:pt idx="158">
                  <c:v>100.17142857142856</c:v>
                </c:pt>
                <c:pt idx="159">
                  <c:v>100.15714285714286</c:v>
                </c:pt>
                <c:pt idx="160">
                  <c:v>100.63571428571429</c:v>
                </c:pt>
                <c:pt idx="161">
                  <c:v>101.12142857142858</c:v>
                </c:pt>
                <c:pt idx="162">
                  <c:v>101.69285714285715</c:v>
                </c:pt>
                <c:pt idx="163">
                  <c:v>103.62142857142858</c:v>
                </c:pt>
                <c:pt idx="164">
                  <c:v>103.21428571428574</c:v>
                </c:pt>
                <c:pt idx="165">
                  <c:v>104.62142857142858</c:v>
                </c:pt>
                <c:pt idx="166">
                  <c:v>105.55</c:v>
                </c:pt>
                <c:pt idx="167">
                  <c:v>106.89285714285714</c:v>
                </c:pt>
                <c:pt idx="168">
                  <c:v>108.72857142857141</c:v>
                </c:pt>
                <c:pt idx="169">
                  <c:v>110.86428571428573</c:v>
                </c:pt>
                <c:pt idx="170">
                  <c:v>113.22142857142856</c:v>
                </c:pt>
                <c:pt idx="171">
                  <c:v>115.74285714285715</c:v>
                </c:pt>
                <c:pt idx="172">
                  <c:v>118.20714285714287</c:v>
                </c:pt>
                <c:pt idx="173">
                  <c:v>121.17857142857143</c:v>
                </c:pt>
                <c:pt idx="174">
                  <c:v>124.17142857142858</c:v>
                </c:pt>
                <c:pt idx="175">
                  <c:v>127.22857142857143</c:v>
                </c:pt>
                <c:pt idx="176">
                  <c:v>130.39285714285714</c:v>
                </c:pt>
                <c:pt idx="177">
                  <c:v>133.48571428571429</c:v>
                </c:pt>
                <c:pt idx="178">
                  <c:v>137.58571428571426</c:v>
                </c:pt>
                <c:pt idx="179">
                  <c:v>141.32857142857142</c:v>
                </c:pt>
                <c:pt idx="180">
                  <c:v>145.42142857142858</c:v>
                </c:pt>
                <c:pt idx="181">
                  <c:v>151.17857142857142</c:v>
                </c:pt>
                <c:pt idx="182">
                  <c:v>160.12142857142857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88B-4C43-9685-39DED000EC2D}"/>
            </c:ext>
          </c:extLst>
        </c:ser>
        <c:ser>
          <c:idx val="3"/>
          <c:order val="3"/>
          <c:tx>
            <c:strRef>
              <c:f>'кривые спада (2)'!$AG$2</c:f>
              <c:strCache>
                <c:ptCount val="1"/>
                <c:pt idx="0">
                  <c:v>1500-1000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(2)'!$AG$3:$AG$185</c:f>
              <c:numCache>
                <c:formatCode>0</c:formatCode>
                <c:ptCount val="183"/>
                <c:pt idx="0">
                  <c:v>1172.608695652174</c:v>
                </c:pt>
                <c:pt idx="1">
                  <c:v>1163.0434782608695</c:v>
                </c:pt>
                <c:pt idx="2">
                  <c:v>1151.7391304347825</c:v>
                </c:pt>
                <c:pt idx="3">
                  <c:v>1141.0434782608695</c:v>
                </c:pt>
                <c:pt idx="4">
                  <c:v>1132.1739130434783</c:v>
                </c:pt>
                <c:pt idx="5">
                  <c:v>1126.608695652174</c:v>
                </c:pt>
                <c:pt idx="6">
                  <c:v>1113.4782608695652</c:v>
                </c:pt>
                <c:pt idx="7">
                  <c:v>1102.0869565217392</c:v>
                </c:pt>
                <c:pt idx="8">
                  <c:v>1083</c:v>
                </c:pt>
                <c:pt idx="9">
                  <c:v>1068.0869565217392</c:v>
                </c:pt>
                <c:pt idx="10">
                  <c:v>1052.2173913043478</c:v>
                </c:pt>
                <c:pt idx="11">
                  <c:v>1034.7391304347825</c:v>
                </c:pt>
                <c:pt idx="12">
                  <c:v>1023.695652173913</c:v>
                </c:pt>
                <c:pt idx="13">
                  <c:v>1009.2173913043479</c:v>
                </c:pt>
                <c:pt idx="14">
                  <c:v>994.26086956521738</c:v>
                </c:pt>
                <c:pt idx="15">
                  <c:v>979.304347826087</c:v>
                </c:pt>
                <c:pt idx="16">
                  <c:v>960.39130434782612</c:v>
                </c:pt>
                <c:pt idx="17">
                  <c:v>946</c:v>
                </c:pt>
                <c:pt idx="18">
                  <c:v>926.13043478260875</c:v>
                </c:pt>
                <c:pt idx="19">
                  <c:v>910.26086956521738</c:v>
                </c:pt>
                <c:pt idx="20">
                  <c:v>893.695652173913</c:v>
                </c:pt>
                <c:pt idx="21">
                  <c:v>875.47826086956525</c:v>
                </c:pt>
                <c:pt idx="22">
                  <c:v>859.82608695652175</c:v>
                </c:pt>
                <c:pt idx="23">
                  <c:v>839.43478260869563</c:v>
                </c:pt>
                <c:pt idx="24">
                  <c:v>809.95652173913038</c:v>
                </c:pt>
                <c:pt idx="25">
                  <c:v>783.26086956521738</c:v>
                </c:pt>
                <c:pt idx="26">
                  <c:v>759</c:v>
                </c:pt>
                <c:pt idx="27">
                  <c:v>727.56521739130437</c:v>
                </c:pt>
                <c:pt idx="28">
                  <c:v>694.86956521739125</c:v>
                </c:pt>
                <c:pt idx="29">
                  <c:v>673.43478260869563</c:v>
                </c:pt>
                <c:pt idx="30">
                  <c:v>644.73913043478262</c:v>
                </c:pt>
                <c:pt idx="31">
                  <c:v>618.86956521739125</c:v>
                </c:pt>
                <c:pt idx="32">
                  <c:v>592.47826086956525</c:v>
                </c:pt>
                <c:pt idx="33">
                  <c:v>563.60869565217388</c:v>
                </c:pt>
                <c:pt idx="34">
                  <c:v>530.43478260869563</c:v>
                </c:pt>
                <c:pt idx="35">
                  <c:v>498.52173913043481</c:v>
                </c:pt>
                <c:pt idx="36">
                  <c:v>465.3478260869565</c:v>
                </c:pt>
                <c:pt idx="37">
                  <c:v>441.26086956521738</c:v>
                </c:pt>
                <c:pt idx="38">
                  <c:v>419.17391304347825</c:v>
                </c:pt>
                <c:pt idx="39">
                  <c:v>399.60869565217394</c:v>
                </c:pt>
                <c:pt idx="40">
                  <c:v>382.43478260869563</c:v>
                </c:pt>
                <c:pt idx="41">
                  <c:v>364.30434782608694</c:v>
                </c:pt>
                <c:pt idx="42">
                  <c:v>347.30434782608694</c:v>
                </c:pt>
                <c:pt idx="43">
                  <c:v>334.13043478260869</c:v>
                </c:pt>
                <c:pt idx="44">
                  <c:v>319.39130434782606</c:v>
                </c:pt>
                <c:pt idx="45">
                  <c:v>313.04347826086956</c:v>
                </c:pt>
                <c:pt idx="46">
                  <c:v>306.3478260869565</c:v>
                </c:pt>
                <c:pt idx="47">
                  <c:v>298.21739130434781</c:v>
                </c:pt>
                <c:pt idx="48">
                  <c:v>293.39130434782606</c:v>
                </c:pt>
                <c:pt idx="49">
                  <c:v>288.26086956521738</c:v>
                </c:pt>
                <c:pt idx="50">
                  <c:v>278.82608695652175</c:v>
                </c:pt>
                <c:pt idx="51">
                  <c:v>274.26086956521738</c:v>
                </c:pt>
                <c:pt idx="52">
                  <c:v>269.56521739130437</c:v>
                </c:pt>
                <c:pt idx="53">
                  <c:v>264.95652173913044</c:v>
                </c:pt>
                <c:pt idx="54">
                  <c:v>259.86956521739131</c:v>
                </c:pt>
                <c:pt idx="55">
                  <c:v>254.86956521739131</c:v>
                </c:pt>
                <c:pt idx="56">
                  <c:v>250.13043478260869</c:v>
                </c:pt>
                <c:pt idx="57">
                  <c:v>245.08695652173913</c:v>
                </c:pt>
                <c:pt idx="58">
                  <c:v>241</c:v>
                </c:pt>
                <c:pt idx="59">
                  <c:v>236.52173913043478</c:v>
                </c:pt>
                <c:pt idx="60">
                  <c:v>233.91304347826087</c:v>
                </c:pt>
                <c:pt idx="61">
                  <c:v>231.17391304347825</c:v>
                </c:pt>
                <c:pt idx="62">
                  <c:v>228.69565217391303</c:v>
                </c:pt>
                <c:pt idx="63">
                  <c:v>226.17391304347825</c:v>
                </c:pt>
                <c:pt idx="64">
                  <c:v>223.52173913043478</c:v>
                </c:pt>
                <c:pt idx="65">
                  <c:v>220.95652173913044</c:v>
                </c:pt>
                <c:pt idx="66">
                  <c:v>218.2608695652174</c:v>
                </c:pt>
                <c:pt idx="67">
                  <c:v>215.47826086956522</c:v>
                </c:pt>
                <c:pt idx="68">
                  <c:v>212</c:v>
                </c:pt>
                <c:pt idx="69">
                  <c:v>208.30434782608697</c:v>
                </c:pt>
                <c:pt idx="70">
                  <c:v>204.65217391304347</c:v>
                </c:pt>
                <c:pt idx="71">
                  <c:v>201.2608695652174</c:v>
                </c:pt>
                <c:pt idx="72">
                  <c:v>197.95652173913044</c:v>
                </c:pt>
                <c:pt idx="73">
                  <c:v>194.47826086956522</c:v>
                </c:pt>
                <c:pt idx="74">
                  <c:v>191.2608695652174</c:v>
                </c:pt>
                <c:pt idx="75">
                  <c:v>187.7391304347826</c:v>
                </c:pt>
                <c:pt idx="76">
                  <c:v>184.17391304347825</c:v>
                </c:pt>
                <c:pt idx="77">
                  <c:v>180.54347826086956</c:v>
                </c:pt>
                <c:pt idx="78">
                  <c:v>176.98695652173913</c:v>
                </c:pt>
                <c:pt idx="79">
                  <c:v>173.52608695652174</c:v>
                </c:pt>
                <c:pt idx="80">
                  <c:v>170.37391304347827</c:v>
                </c:pt>
                <c:pt idx="81">
                  <c:v>167.80434782608697</c:v>
                </c:pt>
                <c:pt idx="82">
                  <c:v>165.02608695652174</c:v>
                </c:pt>
                <c:pt idx="83">
                  <c:v>162.33043478260871</c:v>
                </c:pt>
                <c:pt idx="84">
                  <c:v>159.74782608695654</c:v>
                </c:pt>
                <c:pt idx="85">
                  <c:v>156.94347826086957</c:v>
                </c:pt>
                <c:pt idx="86">
                  <c:v>154.51304347826087</c:v>
                </c:pt>
                <c:pt idx="87">
                  <c:v>151.95217391304345</c:v>
                </c:pt>
                <c:pt idx="88">
                  <c:v>149.30434782608697</c:v>
                </c:pt>
                <c:pt idx="89">
                  <c:v>146.60869565217391</c:v>
                </c:pt>
                <c:pt idx="90">
                  <c:v>144.63043478260869</c:v>
                </c:pt>
                <c:pt idx="91">
                  <c:v>142.53913043478261</c:v>
                </c:pt>
                <c:pt idx="92">
                  <c:v>136.15909090909091</c:v>
                </c:pt>
                <c:pt idx="93">
                  <c:v>134.43181818181819</c:v>
                </c:pt>
                <c:pt idx="94">
                  <c:v>132.79545454545456</c:v>
                </c:pt>
                <c:pt idx="95">
                  <c:v>131.02272727272728</c:v>
                </c:pt>
                <c:pt idx="96">
                  <c:v>129.20909090909092</c:v>
                </c:pt>
                <c:pt idx="97">
                  <c:v>127.48181818181816</c:v>
                </c:pt>
                <c:pt idx="98">
                  <c:v>125.56363636363636</c:v>
                </c:pt>
                <c:pt idx="99">
                  <c:v>123.89545454545454</c:v>
                </c:pt>
                <c:pt idx="100">
                  <c:v>122.43181818181819</c:v>
                </c:pt>
                <c:pt idx="101">
                  <c:v>120.7</c:v>
                </c:pt>
                <c:pt idx="102">
                  <c:v>119.36818181818181</c:v>
                </c:pt>
                <c:pt idx="103">
                  <c:v>117.83636363636364</c:v>
                </c:pt>
                <c:pt idx="104">
                  <c:v>116.47272727272725</c:v>
                </c:pt>
                <c:pt idx="105">
                  <c:v>114.91818181818184</c:v>
                </c:pt>
                <c:pt idx="106">
                  <c:v>113.48181818181818</c:v>
                </c:pt>
                <c:pt idx="107">
                  <c:v>111.91363636363639</c:v>
                </c:pt>
                <c:pt idx="108">
                  <c:v>110.6</c:v>
                </c:pt>
                <c:pt idx="109">
                  <c:v>109.26363636363637</c:v>
                </c:pt>
                <c:pt idx="110">
                  <c:v>107.9909090909091</c:v>
                </c:pt>
                <c:pt idx="111">
                  <c:v>106.87272727272726</c:v>
                </c:pt>
                <c:pt idx="112">
                  <c:v>105.79090909090907</c:v>
                </c:pt>
                <c:pt idx="113">
                  <c:v>104.82727272727271</c:v>
                </c:pt>
                <c:pt idx="114">
                  <c:v>103.69545454545454</c:v>
                </c:pt>
                <c:pt idx="115">
                  <c:v>102.50909090909092</c:v>
                </c:pt>
                <c:pt idx="116">
                  <c:v>101.42727272727271</c:v>
                </c:pt>
                <c:pt idx="117">
                  <c:v>100.32272727272725</c:v>
                </c:pt>
                <c:pt idx="118">
                  <c:v>99.236363636363649</c:v>
                </c:pt>
                <c:pt idx="119">
                  <c:v>97.95</c:v>
                </c:pt>
                <c:pt idx="120">
                  <c:v>96.840909090909065</c:v>
                </c:pt>
                <c:pt idx="121">
                  <c:v>95.427272727272737</c:v>
                </c:pt>
                <c:pt idx="122">
                  <c:v>94.4</c:v>
                </c:pt>
                <c:pt idx="123">
                  <c:v>93.413636363636357</c:v>
                </c:pt>
                <c:pt idx="124">
                  <c:v>92.50454545454545</c:v>
                </c:pt>
                <c:pt idx="125">
                  <c:v>91.627272727272711</c:v>
                </c:pt>
                <c:pt idx="126">
                  <c:v>90.672727272727272</c:v>
                </c:pt>
                <c:pt idx="127">
                  <c:v>89.777272727272731</c:v>
                </c:pt>
                <c:pt idx="128">
                  <c:v>88.954545454545453</c:v>
                </c:pt>
                <c:pt idx="129">
                  <c:v>88.13636363636364</c:v>
                </c:pt>
                <c:pt idx="130">
                  <c:v>87.336363636363629</c:v>
                </c:pt>
                <c:pt idx="131">
                  <c:v>86.704545454545439</c:v>
                </c:pt>
                <c:pt idx="132">
                  <c:v>86.027272727272717</c:v>
                </c:pt>
                <c:pt idx="133">
                  <c:v>85.427272727272737</c:v>
                </c:pt>
                <c:pt idx="134">
                  <c:v>84.845454545454558</c:v>
                </c:pt>
                <c:pt idx="135">
                  <c:v>84.259090909090915</c:v>
                </c:pt>
                <c:pt idx="136">
                  <c:v>83.659090909090921</c:v>
                </c:pt>
                <c:pt idx="137">
                  <c:v>82.945454545454538</c:v>
                </c:pt>
                <c:pt idx="138">
                  <c:v>82.36363636363636</c:v>
                </c:pt>
                <c:pt idx="139">
                  <c:v>81.704545454545439</c:v>
                </c:pt>
                <c:pt idx="140">
                  <c:v>81.209090909090889</c:v>
                </c:pt>
                <c:pt idx="141">
                  <c:v>80.586363636363643</c:v>
                </c:pt>
                <c:pt idx="142">
                  <c:v>80.359090909090909</c:v>
                </c:pt>
                <c:pt idx="143">
                  <c:v>80.477272727272734</c:v>
                </c:pt>
                <c:pt idx="144">
                  <c:v>81.904545454545442</c:v>
                </c:pt>
                <c:pt idx="145">
                  <c:v>80.681818181818187</c:v>
                </c:pt>
                <c:pt idx="146">
                  <c:v>80.749999999999986</c:v>
                </c:pt>
                <c:pt idx="147">
                  <c:v>80.88181818181819</c:v>
                </c:pt>
                <c:pt idx="148">
                  <c:v>81.018181818181816</c:v>
                </c:pt>
                <c:pt idx="149">
                  <c:v>81.27272727272728</c:v>
                </c:pt>
                <c:pt idx="150">
                  <c:v>81.581818181818164</c:v>
                </c:pt>
                <c:pt idx="151">
                  <c:v>81.922727272727258</c:v>
                </c:pt>
                <c:pt idx="152">
                  <c:v>82.513636363636365</c:v>
                </c:pt>
                <c:pt idx="153">
                  <c:v>82.98181818181817</c:v>
                </c:pt>
                <c:pt idx="154">
                  <c:v>83.709090909090904</c:v>
                </c:pt>
                <c:pt idx="155">
                  <c:v>84.472727272727269</c:v>
                </c:pt>
                <c:pt idx="156">
                  <c:v>85.200000000000017</c:v>
                </c:pt>
                <c:pt idx="157">
                  <c:v>86.031818181818196</c:v>
                </c:pt>
                <c:pt idx="158">
                  <c:v>86.763636363636351</c:v>
                </c:pt>
                <c:pt idx="159">
                  <c:v>87.477272727272734</c:v>
                </c:pt>
                <c:pt idx="160">
                  <c:v>88.577272727272742</c:v>
                </c:pt>
                <c:pt idx="161">
                  <c:v>89.486363636363635</c:v>
                </c:pt>
                <c:pt idx="162">
                  <c:v>90.395454545454541</c:v>
                </c:pt>
                <c:pt idx="163">
                  <c:v>91.472727272727283</c:v>
                </c:pt>
                <c:pt idx="164">
                  <c:v>92.454545454545482</c:v>
                </c:pt>
                <c:pt idx="165">
                  <c:v>93.390909090909091</c:v>
                </c:pt>
                <c:pt idx="166">
                  <c:v>94.540909090909068</c:v>
                </c:pt>
                <c:pt idx="167">
                  <c:v>95.61363636363636</c:v>
                </c:pt>
                <c:pt idx="168">
                  <c:v>96.877272727272739</c:v>
                </c:pt>
                <c:pt idx="169">
                  <c:v>97.995454545454535</c:v>
                </c:pt>
                <c:pt idx="170">
                  <c:v>99.86363636363636</c:v>
                </c:pt>
                <c:pt idx="171">
                  <c:v>101.59545454545456</c:v>
                </c:pt>
                <c:pt idx="172">
                  <c:v>103.58181818181816</c:v>
                </c:pt>
                <c:pt idx="173">
                  <c:v>105.9590909090909</c:v>
                </c:pt>
                <c:pt idx="174">
                  <c:v>108.19090909090909</c:v>
                </c:pt>
                <c:pt idx="175">
                  <c:v>110.2590909090909</c:v>
                </c:pt>
                <c:pt idx="176">
                  <c:v>112.86363636363636</c:v>
                </c:pt>
                <c:pt idx="177">
                  <c:v>115.5</c:v>
                </c:pt>
                <c:pt idx="178">
                  <c:v>118.2409090909091</c:v>
                </c:pt>
                <c:pt idx="179">
                  <c:v>121.54545454545455</c:v>
                </c:pt>
                <c:pt idx="180">
                  <c:v>125.58181818181819</c:v>
                </c:pt>
                <c:pt idx="181">
                  <c:v>130.47727272727272</c:v>
                </c:pt>
                <c:pt idx="182">
                  <c:v>136.75909090909093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88B-4C43-9685-39DED000EC2D}"/>
            </c:ext>
          </c:extLst>
        </c:ser>
        <c:ser>
          <c:idx val="4"/>
          <c:order val="4"/>
          <c:tx>
            <c:strRef>
              <c:f>'кривые спада (2)'!$AH$2</c:f>
              <c:strCache>
                <c:ptCount val="1"/>
                <c:pt idx="0">
                  <c:v>1000-500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(2)'!$AH$3:$AH$185</c:f>
              <c:numCache>
                <c:formatCode>0</c:formatCode>
                <c:ptCount val="183"/>
                <c:pt idx="0">
                  <c:v>802.8</c:v>
                </c:pt>
                <c:pt idx="1">
                  <c:v>799.2</c:v>
                </c:pt>
                <c:pt idx="2">
                  <c:v>790.06666666666672</c:v>
                </c:pt>
                <c:pt idx="3">
                  <c:v>781.6</c:v>
                </c:pt>
                <c:pt idx="4">
                  <c:v>771.33333333333337</c:v>
                </c:pt>
                <c:pt idx="5">
                  <c:v>760.73333333333335</c:v>
                </c:pt>
                <c:pt idx="6">
                  <c:v>754.86666666666667</c:v>
                </c:pt>
                <c:pt idx="7">
                  <c:v>749</c:v>
                </c:pt>
                <c:pt idx="8">
                  <c:v>737.26666666666665</c:v>
                </c:pt>
                <c:pt idx="9">
                  <c:v>731.6</c:v>
                </c:pt>
                <c:pt idx="10">
                  <c:v>723.06666666666672</c:v>
                </c:pt>
                <c:pt idx="11">
                  <c:v>716.13333333333333</c:v>
                </c:pt>
                <c:pt idx="12">
                  <c:v>709.66666666666663</c:v>
                </c:pt>
                <c:pt idx="13">
                  <c:v>703.26666666666665</c:v>
                </c:pt>
                <c:pt idx="14">
                  <c:v>697.4</c:v>
                </c:pt>
                <c:pt idx="15">
                  <c:v>690.4</c:v>
                </c:pt>
                <c:pt idx="16">
                  <c:v>678.06666666666672</c:v>
                </c:pt>
                <c:pt idx="17">
                  <c:v>666.26666666666665</c:v>
                </c:pt>
                <c:pt idx="18">
                  <c:v>653.33333333333337</c:v>
                </c:pt>
                <c:pt idx="19">
                  <c:v>638.13333333333333</c:v>
                </c:pt>
                <c:pt idx="20">
                  <c:v>625.13333333333333</c:v>
                </c:pt>
                <c:pt idx="21">
                  <c:v>612.93333333333328</c:v>
                </c:pt>
                <c:pt idx="22">
                  <c:v>601.4666666666667</c:v>
                </c:pt>
                <c:pt idx="23">
                  <c:v>590</c:v>
                </c:pt>
                <c:pt idx="24">
                  <c:v>568.33333333333337</c:v>
                </c:pt>
                <c:pt idx="25">
                  <c:v>548.33333333333337</c:v>
                </c:pt>
                <c:pt idx="26">
                  <c:v>530.13333333333333</c:v>
                </c:pt>
                <c:pt idx="27">
                  <c:v>514.13333333333333</c:v>
                </c:pt>
                <c:pt idx="28">
                  <c:v>495.26666666666665</c:v>
                </c:pt>
                <c:pt idx="29">
                  <c:v>475.33333333333331</c:v>
                </c:pt>
                <c:pt idx="30">
                  <c:v>459.66666666666669</c:v>
                </c:pt>
                <c:pt idx="31">
                  <c:v>438.13333333333333</c:v>
                </c:pt>
                <c:pt idx="32">
                  <c:v>418.06666666666666</c:v>
                </c:pt>
                <c:pt idx="33">
                  <c:v>400.13333333333333</c:v>
                </c:pt>
                <c:pt idx="34">
                  <c:v>383.4</c:v>
                </c:pt>
                <c:pt idx="35">
                  <c:v>364.53333333333336</c:v>
                </c:pt>
                <c:pt idx="36">
                  <c:v>343.6</c:v>
                </c:pt>
                <c:pt idx="37">
                  <c:v>327.06666666666666</c:v>
                </c:pt>
                <c:pt idx="38">
                  <c:v>310</c:v>
                </c:pt>
                <c:pt idx="39">
                  <c:v>290.33333333333331</c:v>
                </c:pt>
                <c:pt idx="40">
                  <c:v>275</c:v>
                </c:pt>
                <c:pt idx="41">
                  <c:v>263.2</c:v>
                </c:pt>
                <c:pt idx="42">
                  <c:v>253</c:v>
                </c:pt>
                <c:pt idx="43">
                  <c:v>245.8</c:v>
                </c:pt>
                <c:pt idx="44">
                  <c:v>239</c:v>
                </c:pt>
                <c:pt idx="45">
                  <c:v>236.46666666666667</c:v>
                </c:pt>
                <c:pt idx="46">
                  <c:v>227.06666666666666</c:v>
                </c:pt>
                <c:pt idx="47">
                  <c:v>221.73333333333332</c:v>
                </c:pt>
                <c:pt idx="48">
                  <c:v>217.66666666666666</c:v>
                </c:pt>
                <c:pt idx="49">
                  <c:v>212.4</c:v>
                </c:pt>
                <c:pt idx="50">
                  <c:v>208</c:v>
                </c:pt>
                <c:pt idx="51">
                  <c:v>203.26666666666668</c:v>
                </c:pt>
                <c:pt idx="52">
                  <c:v>199.26666666666668</c:v>
                </c:pt>
                <c:pt idx="53">
                  <c:v>196.2</c:v>
                </c:pt>
                <c:pt idx="54">
                  <c:v>193.2</c:v>
                </c:pt>
                <c:pt idx="55">
                  <c:v>190.8</c:v>
                </c:pt>
                <c:pt idx="56">
                  <c:v>188.73333333333332</c:v>
                </c:pt>
                <c:pt idx="57">
                  <c:v>186.86666666666667</c:v>
                </c:pt>
                <c:pt idx="58">
                  <c:v>184.66666666666666</c:v>
                </c:pt>
                <c:pt idx="59">
                  <c:v>182.2</c:v>
                </c:pt>
                <c:pt idx="60">
                  <c:v>179.53333333333333</c:v>
                </c:pt>
                <c:pt idx="61">
                  <c:v>176.86666666666667</c:v>
                </c:pt>
                <c:pt idx="62">
                  <c:v>174.2</c:v>
                </c:pt>
                <c:pt idx="63">
                  <c:v>171.86666666666667</c:v>
                </c:pt>
                <c:pt idx="64">
                  <c:v>169.53333333333333</c:v>
                </c:pt>
                <c:pt idx="65">
                  <c:v>167.66666666666666</c:v>
                </c:pt>
                <c:pt idx="66">
                  <c:v>165.46666666666667</c:v>
                </c:pt>
                <c:pt idx="67">
                  <c:v>163.4</c:v>
                </c:pt>
                <c:pt idx="68">
                  <c:v>161.4</c:v>
                </c:pt>
                <c:pt idx="69">
                  <c:v>159.6</c:v>
                </c:pt>
                <c:pt idx="70">
                  <c:v>158</c:v>
                </c:pt>
                <c:pt idx="71">
                  <c:v>156.26666666666668</c:v>
                </c:pt>
                <c:pt idx="72">
                  <c:v>154.80000000000001</c:v>
                </c:pt>
                <c:pt idx="73">
                  <c:v>153.13333333333333</c:v>
                </c:pt>
                <c:pt idx="74">
                  <c:v>151.6</c:v>
                </c:pt>
                <c:pt idx="75">
                  <c:v>150.06666666666666</c:v>
                </c:pt>
                <c:pt idx="76">
                  <c:v>148.4</c:v>
                </c:pt>
                <c:pt idx="77">
                  <c:v>146.73333333333332</c:v>
                </c:pt>
                <c:pt idx="78">
                  <c:v>145.19999999999999</c:v>
                </c:pt>
                <c:pt idx="79">
                  <c:v>143.73333333333332</c:v>
                </c:pt>
                <c:pt idx="80">
                  <c:v>142.13333333333333</c:v>
                </c:pt>
                <c:pt idx="81">
                  <c:v>140.26666666666668</c:v>
                </c:pt>
                <c:pt idx="82">
                  <c:v>138.28666666666669</c:v>
                </c:pt>
                <c:pt idx="83">
                  <c:v>136.19333333333333</c:v>
                </c:pt>
                <c:pt idx="84">
                  <c:v>134.29333333333335</c:v>
                </c:pt>
                <c:pt idx="85">
                  <c:v>132.39333333333335</c:v>
                </c:pt>
                <c:pt idx="86">
                  <c:v>130.22666666666666</c:v>
                </c:pt>
                <c:pt idx="87">
                  <c:v>128.32666666666668</c:v>
                </c:pt>
                <c:pt idx="88">
                  <c:v>126.29333333333334</c:v>
                </c:pt>
                <c:pt idx="89">
                  <c:v>124.12666666666668</c:v>
                </c:pt>
                <c:pt idx="90">
                  <c:v>122.53999999999999</c:v>
                </c:pt>
                <c:pt idx="91">
                  <c:v>121.28000000000002</c:v>
                </c:pt>
                <c:pt idx="92">
                  <c:v>119.74000000000001</c:v>
                </c:pt>
                <c:pt idx="93">
                  <c:v>118.4</c:v>
                </c:pt>
                <c:pt idx="94">
                  <c:v>117.09999999999998</c:v>
                </c:pt>
                <c:pt idx="95">
                  <c:v>115.82</c:v>
                </c:pt>
                <c:pt idx="96">
                  <c:v>114.60666666666665</c:v>
                </c:pt>
                <c:pt idx="97">
                  <c:v>113.32</c:v>
                </c:pt>
                <c:pt idx="98">
                  <c:v>112.04666666666667</c:v>
                </c:pt>
                <c:pt idx="99">
                  <c:v>110.87333333333336</c:v>
                </c:pt>
                <c:pt idx="100">
                  <c:v>109.83999999999999</c:v>
                </c:pt>
                <c:pt idx="101">
                  <c:v>109.2</c:v>
                </c:pt>
                <c:pt idx="102">
                  <c:v>108.22666666666666</c:v>
                </c:pt>
                <c:pt idx="103">
                  <c:v>107.32000000000001</c:v>
                </c:pt>
                <c:pt idx="104">
                  <c:v>106.13333333333335</c:v>
                </c:pt>
                <c:pt idx="105">
                  <c:v>105.29333333333332</c:v>
                </c:pt>
                <c:pt idx="106">
                  <c:v>104.45333333333335</c:v>
                </c:pt>
                <c:pt idx="107">
                  <c:v>103.53999999999999</c:v>
                </c:pt>
                <c:pt idx="108">
                  <c:v>102.78</c:v>
                </c:pt>
                <c:pt idx="109">
                  <c:v>100.88666666666668</c:v>
                </c:pt>
                <c:pt idx="110">
                  <c:v>99.033333333333331</c:v>
                </c:pt>
                <c:pt idx="111">
                  <c:v>99.59333333333332</c:v>
                </c:pt>
                <c:pt idx="112">
                  <c:v>98.78</c:v>
                </c:pt>
                <c:pt idx="113">
                  <c:v>97.186666666666682</c:v>
                </c:pt>
                <c:pt idx="114">
                  <c:v>97.02000000000001</c:v>
                </c:pt>
                <c:pt idx="115">
                  <c:v>96.220000000000013</c:v>
                </c:pt>
                <c:pt idx="116">
                  <c:v>95.426666666666677</c:v>
                </c:pt>
                <c:pt idx="117">
                  <c:v>94.573333333333323</c:v>
                </c:pt>
                <c:pt idx="118">
                  <c:v>93.853333333333325</c:v>
                </c:pt>
                <c:pt idx="119">
                  <c:v>93.073333333333338</c:v>
                </c:pt>
                <c:pt idx="120">
                  <c:v>92.36</c:v>
                </c:pt>
                <c:pt idx="121">
                  <c:v>91.726666666666674</c:v>
                </c:pt>
                <c:pt idx="122">
                  <c:v>90.76666666666668</c:v>
                </c:pt>
                <c:pt idx="123">
                  <c:v>90.233333333333334</c:v>
                </c:pt>
                <c:pt idx="124">
                  <c:v>89.1</c:v>
                </c:pt>
                <c:pt idx="125">
                  <c:v>88.226666666666674</c:v>
                </c:pt>
                <c:pt idx="126">
                  <c:v>87.426666666666677</c:v>
                </c:pt>
                <c:pt idx="127">
                  <c:v>86.559999999999988</c:v>
                </c:pt>
                <c:pt idx="128">
                  <c:v>85.786666666666662</c:v>
                </c:pt>
                <c:pt idx="129">
                  <c:v>84.97999999999999</c:v>
                </c:pt>
                <c:pt idx="130">
                  <c:v>84.09999999999998</c:v>
                </c:pt>
                <c:pt idx="131">
                  <c:v>83.506666666666661</c:v>
                </c:pt>
                <c:pt idx="132">
                  <c:v>83.039999999999992</c:v>
                </c:pt>
                <c:pt idx="133">
                  <c:v>82.653333333333336</c:v>
                </c:pt>
                <c:pt idx="134">
                  <c:v>82.386666666666642</c:v>
                </c:pt>
                <c:pt idx="135">
                  <c:v>81.846666666666636</c:v>
                </c:pt>
                <c:pt idx="136">
                  <c:v>81.313333333333318</c:v>
                </c:pt>
                <c:pt idx="137">
                  <c:v>80.86666666666666</c:v>
                </c:pt>
                <c:pt idx="138">
                  <c:v>80.300000000000011</c:v>
                </c:pt>
                <c:pt idx="139">
                  <c:v>80.006666666666675</c:v>
                </c:pt>
                <c:pt idx="140">
                  <c:v>79.773333333333355</c:v>
                </c:pt>
                <c:pt idx="141">
                  <c:v>79.553333333333342</c:v>
                </c:pt>
                <c:pt idx="142">
                  <c:v>79.406666666666666</c:v>
                </c:pt>
                <c:pt idx="143">
                  <c:v>79.180000000000007</c:v>
                </c:pt>
                <c:pt idx="144">
                  <c:v>79.06</c:v>
                </c:pt>
                <c:pt idx="145">
                  <c:v>78.733333333333348</c:v>
                </c:pt>
                <c:pt idx="146">
                  <c:v>78.40666666666668</c:v>
                </c:pt>
                <c:pt idx="147">
                  <c:v>78.14666666666669</c:v>
                </c:pt>
                <c:pt idx="148">
                  <c:v>77.819999999999993</c:v>
                </c:pt>
                <c:pt idx="149">
                  <c:v>77.56</c:v>
                </c:pt>
                <c:pt idx="150">
                  <c:v>77.806666666666672</c:v>
                </c:pt>
                <c:pt idx="151">
                  <c:v>78.22</c:v>
                </c:pt>
                <c:pt idx="152">
                  <c:v>78.713333333333338</c:v>
                </c:pt>
                <c:pt idx="153">
                  <c:v>79.02000000000001</c:v>
                </c:pt>
                <c:pt idx="154">
                  <c:v>79.413333333333341</c:v>
                </c:pt>
                <c:pt idx="155">
                  <c:v>79.713333333333338</c:v>
                </c:pt>
                <c:pt idx="156">
                  <c:v>80.09333333333332</c:v>
                </c:pt>
                <c:pt idx="157">
                  <c:v>80.413333333333341</c:v>
                </c:pt>
                <c:pt idx="158">
                  <c:v>80.733333333333334</c:v>
                </c:pt>
                <c:pt idx="159">
                  <c:v>80.966666666666669</c:v>
                </c:pt>
                <c:pt idx="160">
                  <c:v>81.273333333333326</c:v>
                </c:pt>
                <c:pt idx="161">
                  <c:v>81.873333333333349</c:v>
                </c:pt>
                <c:pt idx="162">
                  <c:v>82.693333333333314</c:v>
                </c:pt>
                <c:pt idx="163">
                  <c:v>83.533333333333331</c:v>
                </c:pt>
                <c:pt idx="164">
                  <c:v>84.486666666666665</c:v>
                </c:pt>
                <c:pt idx="165">
                  <c:v>85.266666666666652</c:v>
                </c:pt>
                <c:pt idx="166">
                  <c:v>86.14</c:v>
                </c:pt>
                <c:pt idx="167">
                  <c:v>87.073333333333323</c:v>
                </c:pt>
                <c:pt idx="168">
                  <c:v>87.953333333333333</c:v>
                </c:pt>
                <c:pt idx="169">
                  <c:v>89.186666666666667</c:v>
                </c:pt>
                <c:pt idx="170">
                  <c:v>91.013333333333335</c:v>
                </c:pt>
                <c:pt idx="171">
                  <c:v>93.299999999999983</c:v>
                </c:pt>
                <c:pt idx="172">
                  <c:v>95.506666666666661</c:v>
                </c:pt>
                <c:pt idx="173">
                  <c:v>97.82</c:v>
                </c:pt>
                <c:pt idx="174">
                  <c:v>99.853333333333325</c:v>
                </c:pt>
                <c:pt idx="175">
                  <c:v>102.09333333333331</c:v>
                </c:pt>
                <c:pt idx="176">
                  <c:v>104.82666666666665</c:v>
                </c:pt>
                <c:pt idx="177">
                  <c:v>107.72000000000001</c:v>
                </c:pt>
                <c:pt idx="178">
                  <c:v>110.79333333333334</c:v>
                </c:pt>
                <c:pt idx="179">
                  <c:v>113.69333333333334</c:v>
                </c:pt>
                <c:pt idx="180">
                  <c:v>118.22666666666667</c:v>
                </c:pt>
                <c:pt idx="181">
                  <c:v>123.28666666666668</c:v>
                </c:pt>
                <c:pt idx="182">
                  <c:v>130.08666666666667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88B-4C43-9685-39DED000E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056832"/>
        <c:axId val="30058368"/>
      </c:scatterChart>
      <c:valAx>
        <c:axId val="30056832"/>
        <c:scaling>
          <c:orientation val="minMax"/>
          <c:max val="26387"/>
          <c:min val="26207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;@" sourceLinked="0"/>
        <c:majorTickMark val="out"/>
        <c:minorTickMark val="none"/>
        <c:tickLblPos val="nextTo"/>
        <c:crossAx val="30058368"/>
        <c:crosses val="autoZero"/>
        <c:crossBetween val="midCat"/>
        <c:majorUnit val="30"/>
      </c:valAx>
      <c:valAx>
        <c:axId val="30058368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4.7654166666666664E-2"/>
              <c:y val="5.5695200533274078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0056832"/>
        <c:crosses val="autoZero"/>
        <c:crossBetween val="midCat"/>
        <c:majorUnit val="60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1.1053472222222221E-2"/>
          <c:y val="0.79919074074074081"/>
          <c:w val="0.98453680555555556"/>
          <c:h val="0.18360879629629628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ru-RU" sz="1000"/>
              <a:t>р.Снежная  - с. Выдрино</a:t>
            </a:r>
          </a:p>
        </c:rich>
      </c:tx>
      <c:layout>
        <c:manualLayout>
          <c:xMode val="edge"/>
          <c:yMode val="edge"/>
          <c:x val="0.19655347222222222"/>
          <c:y val="8.9212962962963215E-4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607174103237096E-2"/>
          <c:y val="0.13348379629629631"/>
          <c:w val="0.83772013888888885"/>
          <c:h val="0.57484993497454528"/>
        </c:manualLayout>
      </c:layout>
      <c:scatterChart>
        <c:scatterStyle val="lineMarker"/>
        <c:varyColors val="0"/>
        <c:ser>
          <c:idx val="0"/>
          <c:order val="0"/>
          <c:tx>
            <c:strRef>
              <c:f>'кривые спада (2)'!$X$2</c:f>
              <c:strCache>
                <c:ptCount val="1"/>
                <c:pt idx="0">
                  <c:v>100-80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(2)'!$X$3:$X$185</c:f>
              <c:numCache>
                <c:formatCode>0</c:formatCode>
                <c:ptCount val="183"/>
                <c:pt idx="0">
                  <c:v>98.85</c:v>
                </c:pt>
                <c:pt idx="1">
                  <c:v>97.1</c:v>
                </c:pt>
                <c:pt idx="2">
                  <c:v>93.9</c:v>
                </c:pt>
                <c:pt idx="3">
                  <c:v>94.45</c:v>
                </c:pt>
                <c:pt idx="4">
                  <c:v>93.6</c:v>
                </c:pt>
                <c:pt idx="5">
                  <c:v>92.15</c:v>
                </c:pt>
                <c:pt idx="6">
                  <c:v>87.5</c:v>
                </c:pt>
                <c:pt idx="7">
                  <c:v>85.15</c:v>
                </c:pt>
                <c:pt idx="8">
                  <c:v>83.6</c:v>
                </c:pt>
                <c:pt idx="9">
                  <c:v>80.5</c:v>
                </c:pt>
                <c:pt idx="10">
                  <c:v>78.349999999999994</c:v>
                </c:pt>
                <c:pt idx="11">
                  <c:v>75.300000000000011</c:v>
                </c:pt>
                <c:pt idx="12">
                  <c:v>73.75</c:v>
                </c:pt>
                <c:pt idx="13">
                  <c:v>73.7</c:v>
                </c:pt>
                <c:pt idx="14">
                  <c:v>72.2</c:v>
                </c:pt>
                <c:pt idx="15">
                  <c:v>71.5</c:v>
                </c:pt>
                <c:pt idx="16">
                  <c:v>70.699999999999989</c:v>
                </c:pt>
                <c:pt idx="17">
                  <c:v>69.949999999999989</c:v>
                </c:pt>
                <c:pt idx="18">
                  <c:v>69.150000000000006</c:v>
                </c:pt>
                <c:pt idx="19">
                  <c:v>69.349999999999994</c:v>
                </c:pt>
                <c:pt idx="20">
                  <c:v>66.55</c:v>
                </c:pt>
                <c:pt idx="21">
                  <c:v>65</c:v>
                </c:pt>
                <c:pt idx="22">
                  <c:v>63.65</c:v>
                </c:pt>
                <c:pt idx="23">
                  <c:v>61.699999999999996</c:v>
                </c:pt>
                <c:pt idx="24">
                  <c:v>57.650000000000006</c:v>
                </c:pt>
                <c:pt idx="25">
                  <c:v>56.099999999999994</c:v>
                </c:pt>
                <c:pt idx="26">
                  <c:v>55.55</c:v>
                </c:pt>
                <c:pt idx="27">
                  <c:v>49.9</c:v>
                </c:pt>
                <c:pt idx="28">
                  <c:v>45.15</c:v>
                </c:pt>
                <c:pt idx="29">
                  <c:v>44.45</c:v>
                </c:pt>
                <c:pt idx="30">
                  <c:v>43.55</c:v>
                </c:pt>
                <c:pt idx="31">
                  <c:v>44.099999999999994</c:v>
                </c:pt>
                <c:pt idx="32">
                  <c:v>43.2</c:v>
                </c:pt>
                <c:pt idx="33">
                  <c:v>39.6</c:v>
                </c:pt>
                <c:pt idx="34">
                  <c:v>38.15</c:v>
                </c:pt>
                <c:pt idx="35">
                  <c:v>34.549999999999997</c:v>
                </c:pt>
                <c:pt idx="36">
                  <c:v>32.5</c:v>
                </c:pt>
                <c:pt idx="37">
                  <c:v>29.5</c:v>
                </c:pt>
                <c:pt idx="38">
                  <c:v>27.9</c:v>
                </c:pt>
                <c:pt idx="39">
                  <c:v>27</c:v>
                </c:pt>
                <c:pt idx="40">
                  <c:v>26.05</c:v>
                </c:pt>
                <c:pt idx="41">
                  <c:v>25.15</c:v>
                </c:pt>
                <c:pt idx="42">
                  <c:v>24.15</c:v>
                </c:pt>
                <c:pt idx="43">
                  <c:v>23.2</c:v>
                </c:pt>
                <c:pt idx="44">
                  <c:v>22.299999999999997</c:v>
                </c:pt>
                <c:pt idx="45">
                  <c:v>21.35</c:v>
                </c:pt>
                <c:pt idx="46">
                  <c:v>20.45</c:v>
                </c:pt>
                <c:pt idx="47">
                  <c:v>19.5</c:v>
                </c:pt>
                <c:pt idx="48">
                  <c:v>18.600000000000001</c:v>
                </c:pt>
                <c:pt idx="49">
                  <c:v>17.600000000000001</c:v>
                </c:pt>
                <c:pt idx="50">
                  <c:v>16.7</c:v>
                </c:pt>
                <c:pt idx="51">
                  <c:v>15.754999999999999</c:v>
                </c:pt>
                <c:pt idx="52">
                  <c:v>14.8</c:v>
                </c:pt>
                <c:pt idx="53">
                  <c:v>13.895</c:v>
                </c:pt>
                <c:pt idx="54">
                  <c:v>12.935</c:v>
                </c:pt>
                <c:pt idx="55">
                  <c:v>12.030000000000001</c:v>
                </c:pt>
                <c:pt idx="56">
                  <c:v>11.275</c:v>
                </c:pt>
                <c:pt idx="57">
                  <c:v>10.574999999999999</c:v>
                </c:pt>
                <c:pt idx="58">
                  <c:v>9.82</c:v>
                </c:pt>
                <c:pt idx="59">
                  <c:v>9.07</c:v>
                </c:pt>
                <c:pt idx="60">
                  <c:v>8.36</c:v>
                </c:pt>
                <c:pt idx="61">
                  <c:v>8.32</c:v>
                </c:pt>
                <c:pt idx="62">
                  <c:v>8.2749999999999986</c:v>
                </c:pt>
                <c:pt idx="63">
                  <c:v>8.23</c:v>
                </c:pt>
                <c:pt idx="64">
                  <c:v>8.19</c:v>
                </c:pt>
                <c:pt idx="65">
                  <c:v>8.1449999999999996</c:v>
                </c:pt>
                <c:pt idx="66">
                  <c:v>8.1050000000000004</c:v>
                </c:pt>
                <c:pt idx="67">
                  <c:v>8.0599999999999987</c:v>
                </c:pt>
                <c:pt idx="68">
                  <c:v>8.02</c:v>
                </c:pt>
                <c:pt idx="69">
                  <c:v>7.9749999999999996</c:v>
                </c:pt>
                <c:pt idx="70">
                  <c:v>7.93</c:v>
                </c:pt>
                <c:pt idx="71">
                  <c:v>7.8900000000000006</c:v>
                </c:pt>
                <c:pt idx="72">
                  <c:v>7.8450000000000006</c:v>
                </c:pt>
                <c:pt idx="73">
                  <c:v>7.8049999999999997</c:v>
                </c:pt>
                <c:pt idx="74">
                  <c:v>7.76</c:v>
                </c:pt>
                <c:pt idx="75">
                  <c:v>7.7200000000000006</c:v>
                </c:pt>
                <c:pt idx="76">
                  <c:v>7.6749999999999989</c:v>
                </c:pt>
                <c:pt idx="77">
                  <c:v>7.58</c:v>
                </c:pt>
                <c:pt idx="78">
                  <c:v>7.4850000000000003</c:v>
                </c:pt>
                <c:pt idx="79">
                  <c:v>7.3900000000000006</c:v>
                </c:pt>
                <c:pt idx="80">
                  <c:v>7.2949999999999999</c:v>
                </c:pt>
                <c:pt idx="81">
                  <c:v>7.2</c:v>
                </c:pt>
                <c:pt idx="82">
                  <c:v>7.1050000000000004</c:v>
                </c:pt>
                <c:pt idx="83">
                  <c:v>7.01</c:v>
                </c:pt>
                <c:pt idx="84">
                  <c:v>6.91</c:v>
                </c:pt>
                <c:pt idx="85">
                  <c:v>6.8149999999999995</c:v>
                </c:pt>
                <c:pt idx="86">
                  <c:v>6.6999999999999993</c:v>
                </c:pt>
                <c:pt idx="87">
                  <c:v>6.59</c:v>
                </c:pt>
                <c:pt idx="88">
                  <c:v>6.4749999999999996</c:v>
                </c:pt>
                <c:pt idx="89">
                  <c:v>6.3599999999999994</c:v>
                </c:pt>
                <c:pt idx="90">
                  <c:v>6.25</c:v>
                </c:pt>
                <c:pt idx="91">
                  <c:v>6.1349999999999998</c:v>
                </c:pt>
                <c:pt idx="92">
                  <c:v>6.1</c:v>
                </c:pt>
                <c:pt idx="93">
                  <c:v>6.0549999999999997</c:v>
                </c:pt>
                <c:pt idx="94">
                  <c:v>6.02</c:v>
                </c:pt>
                <c:pt idx="95">
                  <c:v>5.9749999999999996</c:v>
                </c:pt>
                <c:pt idx="96">
                  <c:v>5.9399999999999995</c:v>
                </c:pt>
                <c:pt idx="97">
                  <c:v>5.9</c:v>
                </c:pt>
                <c:pt idx="98">
                  <c:v>5.86</c:v>
                </c:pt>
                <c:pt idx="99">
                  <c:v>5.82</c:v>
                </c:pt>
                <c:pt idx="100">
                  <c:v>5.7799999999999994</c:v>
                </c:pt>
                <c:pt idx="101">
                  <c:v>5.74</c:v>
                </c:pt>
                <c:pt idx="102">
                  <c:v>5.7050000000000001</c:v>
                </c:pt>
                <c:pt idx="103">
                  <c:v>5.66</c:v>
                </c:pt>
                <c:pt idx="104">
                  <c:v>5.625</c:v>
                </c:pt>
                <c:pt idx="105">
                  <c:v>5.5600000000000005</c:v>
                </c:pt>
                <c:pt idx="106">
                  <c:v>5.5</c:v>
                </c:pt>
                <c:pt idx="107">
                  <c:v>5.4350000000000005</c:v>
                </c:pt>
                <c:pt idx="108">
                  <c:v>5.375</c:v>
                </c:pt>
                <c:pt idx="109">
                  <c:v>5.3100000000000005</c:v>
                </c:pt>
                <c:pt idx="110">
                  <c:v>5.25</c:v>
                </c:pt>
                <c:pt idx="111">
                  <c:v>5.1850000000000005</c:v>
                </c:pt>
                <c:pt idx="112">
                  <c:v>5.125</c:v>
                </c:pt>
                <c:pt idx="113">
                  <c:v>5.0649999999999995</c:v>
                </c:pt>
                <c:pt idx="114">
                  <c:v>5.0050000000000008</c:v>
                </c:pt>
                <c:pt idx="115">
                  <c:v>4.9399999999999995</c:v>
                </c:pt>
                <c:pt idx="116">
                  <c:v>4.875</c:v>
                </c:pt>
                <c:pt idx="117">
                  <c:v>4.8149999999999995</c:v>
                </c:pt>
                <c:pt idx="118">
                  <c:v>4.7550000000000008</c:v>
                </c:pt>
                <c:pt idx="119">
                  <c:v>4.6950000000000003</c:v>
                </c:pt>
                <c:pt idx="120">
                  <c:v>4.625</c:v>
                </c:pt>
                <c:pt idx="121">
                  <c:v>4.5649999999999995</c:v>
                </c:pt>
                <c:pt idx="122">
                  <c:v>4.5049999999999999</c:v>
                </c:pt>
                <c:pt idx="123">
                  <c:v>4.4450000000000003</c:v>
                </c:pt>
                <c:pt idx="124">
                  <c:v>4.38</c:v>
                </c:pt>
                <c:pt idx="125">
                  <c:v>4.3250000000000002</c:v>
                </c:pt>
                <c:pt idx="126">
                  <c:v>4.2649999999999997</c:v>
                </c:pt>
                <c:pt idx="127">
                  <c:v>4.2</c:v>
                </c:pt>
                <c:pt idx="128">
                  <c:v>4.1399999999999997</c:v>
                </c:pt>
                <c:pt idx="129">
                  <c:v>4.085</c:v>
                </c:pt>
                <c:pt idx="130">
                  <c:v>4.0199999999999996</c:v>
                </c:pt>
                <c:pt idx="131">
                  <c:v>3.96</c:v>
                </c:pt>
                <c:pt idx="132">
                  <c:v>3.9</c:v>
                </c:pt>
                <c:pt idx="133">
                  <c:v>3.84</c:v>
                </c:pt>
                <c:pt idx="134">
                  <c:v>3.78</c:v>
                </c:pt>
                <c:pt idx="135">
                  <c:v>3.7199999999999998</c:v>
                </c:pt>
                <c:pt idx="136">
                  <c:v>3.6949999999999998</c:v>
                </c:pt>
                <c:pt idx="137">
                  <c:v>3.6749999999999998</c:v>
                </c:pt>
                <c:pt idx="138">
                  <c:v>3.6549999999999998</c:v>
                </c:pt>
                <c:pt idx="139">
                  <c:v>3.64</c:v>
                </c:pt>
                <c:pt idx="140">
                  <c:v>3.62</c:v>
                </c:pt>
                <c:pt idx="141">
                  <c:v>3.6</c:v>
                </c:pt>
                <c:pt idx="142">
                  <c:v>3.58</c:v>
                </c:pt>
                <c:pt idx="143">
                  <c:v>3.56</c:v>
                </c:pt>
                <c:pt idx="144">
                  <c:v>3.54</c:v>
                </c:pt>
                <c:pt idx="145">
                  <c:v>3.5200000000000005</c:v>
                </c:pt>
                <c:pt idx="146">
                  <c:v>3.5049999999999999</c:v>
                </c:pt>
                <c:pt idx="147">
                  <c:v>3.4850000000000003</c:v>
                </c:pt>
                <c:pt idx="148">
                  <c:v>3.4649999999999999</c:v>
                </c:pt>
                <c:pt idx="149">
                  <c:v>3.4450000000000003</c:v>
                </c:pt>
                <c:pt idx="150">
                  <c:v>3.4249999999999998</c:v>
                </c:pt>
                <c:pt idx="151">
                  <c:v>3.4699999999999998</c:v>
                </c:pt>
                <c:pt idx="152">
                  <c:v>3.5049999999999999</c:v>
                </c:pt>
                <c:pt idx="153">
                  <c:v>3.55</c:v>
                </c:pt>
                <c:pt idx="154">
                  <c:v>3.59</c:v>
                </c:pt>
                <c:pt idx="155">
                  <c:v>3.63</c:v>
                </c:pt>
                <c:pt idx="156">
                  <c:v>3.67</c:v>
                </c:pt>
                <c:pt idx="157">
                  <c:v>3.7149999999999999</c:v>
                </c:pt>
                <c:pt idx="158">
                  <c:v>3.75</c:v>
                </c:pt>
                <c:pt idx="159">
                  <c:v>3.7949999999999999</c:v>
                </c:pt>
                <c:pt idx="160">
                  <c:v>3.835</c:v>
                </c:pt>
                <c:pt idx="161">
                  <c:v>3.875</c:v>
                </c:pt>
                <c:pt idx="162">
                  <c:v>3.915</c:v>
                </c:pt>
                <c:pt idx="163">
                  <c:v>3.96</c:v>
                </c:pt>
                <c:pt idx="164">
                  <c:v>3.9950000000000001</c:v>
                </c:pt>
                <c:pt idx="165">
                  <c:v>4.0649999999999995</c:v>
                </c:pt>
                <c:pt idx="166">
                  <c:v>4.1850000000000005</c:v>
                </c:pt>
                <c:pt idx="167">
                  <c:v>4.3100000000000005</c:v>
                </c:pt>
                <c:pt idx="168">
                  <c:v>4.4399999999999995</c:v>
                </c:pt>
                <c:pt idx="169">
                  <c:v>4.5650000000000004</c:v>
                </c:pt>
                <c:pt idx="170">
                  <c:v>4.6850000000000005</c:v>
                </c:pt>
                <c:pt idx="171">
                  <c:v>4.8100000000000005</c:v>
                </c:pt>
                <c:pt idx="172">
                  <c:v>4.9350000000000005</c:v>
                </c:pt>
                <c:pt idx="173">
                  <c:v>5.0649999999999995</c:v>
                </c:pt>
                <c:pt idx="174">
                  <c:v>5.1850000000000005</c:v>
                </c:pt>
                <c:pt idx="175">
                  <c:v>5.3100000000000005</c:v>
                </c:pt>
                <c:pt idx="176">
                  <c:v>5.4350000000000005</c:v>
                </c:pt>
                <c:pt idx="177">
                  <c:v>5.5600000000000005</c:v>
                </c:pt>
                <c:pt idx="178">
                  <c:v>5.68</c:v>
                </c:pt>
                <c:pt idx="179">
                  <c:v>5.8100000000000005</c:v>
                </c:pt>
                <c:pt idx="180">
                  <c:v>6.125</c:v>
                </c:pt>
                <c:pt idx="181">
                  <c:v>6.4350000000000005</c:v>
                </c:pt>
                <c:pt idx="182">
                  <c:v>6.9250000000000007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6A0-47D6-9746-042249E54597}"/>
            </c:ext>
          </c:extLst>
        </c:ser>
        <c:ser>
          <c:idx val="1"/>
          <c:order val="1"/>
          <c:tx>
            <c:strRef>
              <c:f>'кривые спада (2)'!$Y$2</c:f>
              <c:strCache>
                <c:ptCount val="1"/>
                <c:pt idx="0">
                  <c:v>80-60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(2)'!$Y$3:$Y$185</c:f>
              <c:numCache>
                <c:formatCode>0</c:formatCode>
                <c:ptCount val="183"/>
                <c:pt idx="0">
                  <c:v>68.609090910000006</c:v>
                </c:pt>
                <c:pt idx="1">
                  <c:v>65.881818179999996</c:v>
                </c:pt>
                <c:pt idx="2">
                  <c:v>64.599999999999994</c:v>
                </c:pt>
                <c:pt idx="3">
                  <c:v>63.163636359999998</c:v>
                </c:pt>
                <c:pt idx="4">
                  <c:v>61.390909090000001</c:v>
                </c:pt>
                <c:pt idx="5">
                  <c:v>59.47272727</c:v>
                </c:pt>
                <c:pt idx="6">
                  <c:v>58.118181819999997</c:v>
                </c:pt>
                <c:pt idx="7">
                  <c:v>56.990909090000002</c:v>
                </c:pt>
                <c:pt idx="8">
                  <c:v>56</c:v>
                </c:pt>
                <c:pt idx="9">
                  <c:v>54.454545449999998</c:v>
                </c:pt>
                <c:pt idx="10">
                  <c:v>52.918181820000001</c:v>
                </c:pt>
                <c:pt idx="11">
                  <c:v>51.890909090000001</c:v>
                </c:pt>
                <c:pt idx="12">
                  <c:v>50.654545450000001</c:v>
                </c:pt>
                <c:pt idx="13">
                  <c:v>49.609090909999999</c:v>
                </c:pt>
                <c:pt idx="14">
                  <c:v>48.081818179999999</c:v>
                </c:pt>
                <c:pt idx="15">
                  <c:v>47.063636359999997</c:v>
                </c:pt>
                <c:pt idx="16">
                  <c:v>45.809090910000002</c:v>
                </c:pt>
                <c:pt idx="17">
                  <c:v>45.23636364</c:v>
                </c:pt>
                <c:pt idx="18">
                  <c:v>44.18181818</c:v>
                </c:pt>
                <c:pt idx="19">
                  <c:v>43.581818179999999</c:v>
                </c:pt>
                <c:pt idx="20">
                  <c:v>42.227272730000003</c:v>
                </c:pt>
                <c:pt idx="21">
                  <c:v>40.881818180000003</c:v>
                </c:pt>
                <c:pt idx="22">
                  <c:v>39.581818179999999</c:v>
                </c:pt>
                <c:pt idx="23">
                  <c:v>38.345454549999999</c:v>
                </c:pt>
                <c:pt idx="24">
                  <c:v>37.354545450000003</c:v>
                </c:pt>
                <c:pt idx="25">
                  <c:v>36.281818180000002</c:v>
                </c:pt>
                <c:pt idx="26">
                  <c:v>35.618181819999997</c:v>
                </c:pt>
                <c:pt idx="27">
                  <c:v>34.218181819999998</c:v>
                </c:pt>
                <c:pt idx="28">
                  <c:v>33.063636359999997</c:v>
                </c:pt>
                <c:pt idx="29">
                  <c:v>32.654545450000001</c:v>
                </c:pt>
                <c:pt idx="30">
                  <c:v>31.745454550000002</c:v>
                </c:pt>
                <c:pt idx="31">
                  <c:v>30.73636364</c:v>
                </c:pt>
                <c:pt idx="32">
                  <c:v>29.945454550000001</c:v>
                </c:pt>
                <c:pt idx="33">
                  <c:v>28.890909090000001</c:v>
                </c:pt>
                <c:pt idx="34">
                  <c:v>28.672727269999999</c:v>
                </c:pt>
                <c:pt idx="35">
                  <c:v>28.309090909999998</c:v>
                </c:pt>
                <c:pt idx="36">
                  <c:v>26.3</c:v>
                </c:pt>
                <c:pt idx="37">
                  <c:v>24.38181818</c:v>
                </c:pt>
                <c:pt idx="38">
                  <c:v>23.036363640000001</c:v>
                </c:pt>
                <c:pt idx="39">
                  <c:v>21.481818180000001</c:v>
                </c:pt>
                <c:pt idx="40">
                  <c:v>20.11818182</c:v>
                </c:pt>
                <c:pt idx="41">
                  <c:v>19.35454545</c:v>
                </c:pt>
                <c:pt idx="42">
                  <c:v>18.918181820000001</c:v>
                </c:pt>
                <c:pt idx="43">
                  <c:v>18.26363636</c:v>
                </c:pt>
                <c:pt idx="44">
                  <c:v>17.863636360000001</c:v>
                </c:pt>
                <c:pt idx="45">
                  <c:v>17.309090909999998</c:v>
                </c:pt>
                <c:pt idx="46">
                  <c:v>16.918181820000001</c:v>
                </c:pt>
                <c:pt idx="47">
                  <c:v>16.372727269999999</c:v>
                </c:pt>
                <c:pt idx="48">
                  <c:v>16.23636364</c:v>
                </c:pt>
                <c:pt idx="49">
                  <c:v>15.918181819999999</c:v>
                </c:pt>
                <c:pt idx="50">
                  <c:v>15.66363636</c:v>
                </c:pt>
                <c:pt idx="51">
                  <c:v>15.5</c:v>
                </c:pt>
                <c:pt idx="52">
                  <c:v>15.35454545</c:v>
                </c:pt>
                <c:pt idx="53">
                  <c:v>15.172727269999999</c:v>
                </c:pt>
                <c:pt idx="54">
                  <c:v>15.009090909999999</c:v>
                </c:pt>
                <c:pt idx="55">
                  <c:v>14.87272727</c:v>
                </c:pt>
                <c:pt idx="56">
                  <c:v>14.7</c:v>
                </c:pt>
                <c:pt idx="57">
                  <c:v>14.518181820000001</c:v>
                </c:pt>
                <c:pt idx="58">
                  <c:v>14.3</c:v>
                </c:pt>
                <c:pt idx="59">
                  <c:v>14.09090909</c:v>
                </c:pt>
                <c:pt idx="60">
                  <c:v>13.90909091</c:v>
                </c:pt>
                <c:pt idx="61">
                  <c:v>13.70909091</c:v>
                </c:pt>
                <c:pt idx="62">
                  <c:v>13.52727273</c:v>
                </c:pt>
                <c:pt idx="63">
                  <c:v>13.31818182</c:v>
                </c:pt>
                <c:pt idx="64">
                  <c:v>13.12727273</c:v>
                </c:pt>
                <c:pt idx="65">
                  <c:v>12.897272729999999</c:v>
                </c:pt>
                <c:pt idx="66">
                  <c:v>12.66272727</c:v>
                </c:pt>
                <c:pt idx="67">
                  <c:v>12.442727270000001</c:v>
                </c:pt>
                <c:pt idx="68">
                  <c:v>12.23</c:v>
                </c:pt>
                <c:pt idx="69">
                  <c:v>11.980909090000001</c:v>
                </c:pt>
                <c:pt idx="70">
                  <c:v>11.77636364</c:v>
                </c:pt>
                <c:pt idx="71">
                  <c:v>11.52727273</c:v>
                </c:pt>
                <c:pt idx="72">
                  <c:v>11.30545455</c:v>
                </c:pt>
                <c:pt idx="73">
                  <c:v>11.09090909</c:v>
                </c:pt>
                <c:pt idx="74">
                  <c:v>10.88181818</c:v>
                </c:pt>
                <c:pt idx="75">
                  <c:v>10.654545450000001</c:v>
                </c:pt>
                <c:pt idx="76">
                  <c:v>10.42727273</c:v>
                </c:pt>
                <c:pt idx="77">
                  <c:v>10.18181818</c:v>
                </c:pt>
                <c:pt idx="78">
                  <c:v>9.99</c:v>
                </c:pt>
                <c:pt idx="79">
                  <c:v>9.7718181820000005</c:v>
                </c:pt>
                <c:pt idx="80">
                  <c:v>9.57</c:v>
                </c:pt>
                <c:pt idx="81">
                  <c:v>9.3754545450000002</c:v>
                </c:pt>
                <c:pt idx="82">
                  <c:v>9.1745454550000005</c:v>
                </c:pt>
                <c:pt idx="83">
                  <c:v>8.9845454549999992</c:v>
                </c:pt>
                <c:pt idx="84">
                  <c:v>8.8409090910000003</c:v>
                </c:pt>
                <c:pt idx="85">
                  <c:v>8.6872727269999999</c:v>
                </c:pt>
                <c:pt idx="86">
                  <c:v>8.5145454550000004</c:v>
                </c:pt>
                <c:pt idx="87">
                  <c:v>8.3598181819999997</c:v>
                </c:pt>
                <c:pt idx="88">
                  <c:v>8.2009090909999998</c:v>
                </c:pt>
                <c:pt idx="89">
                  <c:v>8.0636363640000006</c:v>
                </c:pt>
                <c:pt idx="90">
                  <c:v>7.8963636360000002</c:v>
                </c:pt>
                <c:pt idx="91">
                  <c:v>7.7518181820000001</c:v>
                </c:pt>
                <c:pt idx="92">
                  <c:v>7.6027272730000002</c:v>
                </c:pt>
                <c:pt idx="93">
                  <c:v>7.5127272730000003</c:v>
                </c:pt>
                <c:pt idx="94">
                  <c:v>7.423636364</c:v>
                </c:pt>
                <c:pt idx="95">
                  <c:v>7.3454545449999999</c:v>
                </c:pt>
                <c:pt idx="96">
                  <c:v>7.2563636359999997</c:v>
                </c:pt>
                <c:pt idx="97">
                  <c:v>7.1645454549999998</c:v>
                </c:pt>
                <c:pt idx="98">
                  <c:v>7.0754545450000004</c:v>
                </c:pt>
                <c:pt idx="99">
                  <c:v>6.9909090909999998</c:v>
                </c:pt>
                <c:pt idx="100">
                  <c:v>6.9009090909999999</c:v>
                </c:pt>
                <c:pt idx="101">
                  <c:v>6.8145454550000002</c:v>
                </c:pt>
                <c:pt idx="102">
                  <c:v>6.7227272730000003</c:v>
                </c:pt>
                <c:pt idx="103">
                  <c:v>6.6327272730000004</c:v>
                </c:pt>
                <c:pt idx="104">
                  <c:v>6.54</c:v>
                </c:pt>
                <c:pt idx="105">
                  <c:v>6.4681818179999997</c:v>
                </c:pt>
                <c:pt idx="106">
                  <c:v>6.3936363639999998</c:v>
                </c:pt>
                <c:pt idx="107">
                  <c:v>6.3327272729999997</c:v>
                </c:pt>
                <c:pt idx="108">
                  <c:v>6.2718181819999996</c:v>
                </c:pt>
                <c:pt idx="109">
                  <c:v>6.2090909090000004</c:v>
                </c:pt>
                <c:pt idx="110">
                  <c:v>6.1509090909999999</c:v>
                </c:pt>
                <c:pt idx="111">
                  <c:v>6.0872727270000002</c:v>
                </c:pt>
                <c:pt idx="112">
                  <c:v>6.0263636360000001</c:v>
                </c:pt>
                <c:pt idx="113">
                  <c:v>5.9636363640000001</c:v>
                </c:pt>
                <c:pt idx="114">
                  <c:v>5.9036363639999996</c:v>
                </c:pt>
                <c:pt idx="115">
                  <c:v>5.843636364</c:v>
                </c:pt>
                <c:pt idx="116">
                  <c:v>5.78</c:v>
                </c:pt>
                <c:pt idx="117">
                  <c:v>5.7190909090000002</c:v>
                </c:pt>
                <c:pt idx="118">
                  <c:v>5.6490909089999999</c:v>
                </c:pt>
                <c:pt idx="119">
                  <c:v>5.6072727269999998</c:v>
                </c:pt>
                <c:pt idx="120">
                  <c:v>5.5509090910000003</c:v>
                </c:pt>
                <c:pt idx="121">
                  <c:v>5.4881818180000002</c:v>
                </c:pt>
                <c:pt idx="122">
                  <c:v>5.4345454550000003</c:v>
                </c:pt>
                <c:pt idx="123">
                  <c:v>5.39</c:v>
                </c:pt>
                <c:pt idx="124">
                  <c:v>5.347272727</c:v>
                </c:pt>
                <c:pt idx="125">
                  <c:v>5.3018181819999999</c:v>
                </c:pt>
                <c:pt idx="126">
                  <c:v>5.2590909090000002</c:v>
                </c:pt>
                <c:pt idx="127">
                  <c:v>5.2145454549999997</c:v>
                </c:pt>
                <c:pt idx="128">
                  <c:v>5.1709090910000004</c:v>
                </c:pt>
                <c:pt idx="129">
                  <c:v>5.116363636</c:v>
                </c:pt>
                <c:pt idx="130">
                  <c:v>5.074545455</c:v>
                </c:pt>
                <c:pt idx="131">
                  <c:v>5.0272727269999997</c:v>
                </c:pt>
                <c:pt idx="132">
                  <c:v>4.9754545449999998</c:v>
                </c:pt>
                <c:pt idx="133">
                  <c:v>4.93</c:v>
                </c:pt>
                <c:pt idx="134">
                  <c:v>4.885454545</c:v>
                </c:pt>
                <c:pt idx="135">
                  <c:v>4.8490909090000001</c:v>
                </c:pt>
                <c:pt idx="136">
                  <c:v>4.8127272730000001</c:v>
                </c:pt>
                <c:pt idx="137">
                  <c:v>4.7836363640000004</c:v>
                </c:pt>
                <c:pt idx="138">
                  <c:v>4.7481818179999999</c:v>
                </c:pt>
                <c:pt idx="139">
                  <c:v>4.71</c:v>
                </c:pt>
                <c:pt idx="140">
                  <c:v>4.671818182</c:v>
                </c:pt>
                <c:pt idx="141">
                  <c:v>4.633636364</c:v>
                </c:pt>
                <c:pt idx="142">
                  <c:v>4.5990909090000001</c:v>
                </c:pt>
                <c:pt idx="143">
                  <c:v>4.5599999999999996</c:v>
                </c:pt>
                <c:pt idx="144">
                  <c:v>4.5218181819999996</c:v>
                </c:pt>
                <c:pt idx="145">
                  <c:v>4.4854545449999996</c:v>
                </c:pt>
                <c:pt idx="146">
                  <c:v>4.4390909089999999</c:v>
                </c:pt>
                <c:pt idx="147">
                  <c:v>4.41</c:v>
                </c:pt>
                <c:pt idx="148">
                  <c:v>4.3490909090000001</c:v>
                </c:pt>
                <c:pt idx="149">
                  <c:v>4.2930000000000001</c:v>
                </c:pt>
                <c:pt idx="150">
                  <c:v>4.2327272730000001</c:v>
                </c:pt>
                <c:pt idx="151">
                  <c:v>4.1890909089999999</c:v>
                </c:pt>
                <c:pt idx="152">
                  <c:v>4.1418181819999997</c:v>
                </c:pt>
                <c:pt idx="153">
                  <c:v>4.12</c:v>
                </c:pt>
                <c:pt idx="154">
                  <c:v>4.097272727</c:v>
                </c:pt>
                <c:pt idx="155">
                  <c:v>4.0772727270000004</c:v>
                </c:pt>
                <c:pt idx="156">
                  <c:v>4.0545454550000004</c:v>
                </c:pt>
                <c:pt idx="157">
                  <c:v>4.0327272729999999</c:v>
                </c:pt>
                <c:pt idx="158">
                  <c:v>4.0109090910000003</c:v>
                </c:pt>
                <c:pt idx="159">
                  <c:v>3.9909090909999998</c:v>
                </c:pt>
                <c:pt idx="160">
                  <c:v>3.9672727270000001</c:v>
                </c:pt>
                <c:pt idx="161">
                  <c:v>3.945454545</c:v>
                </c:pt>
                <c:pt idx="162">
                  <c:v>3.9245454550000001</c:v>
                </c:pt>
                <c:pt idx="163">
                  <c:v>3.905454545</c:v>
                </c:pt>
                <c:pt idx="164">
                  <c:v>3.885454545</c:v>
                </c:pt>
                <c:pt idx="165">
                  <c:v>3.864545455</c:v>
                </c:pt>
                <c:pt idx="166">
                  <c:v>3.887272727</c:v>
                </c:pt>
                <c:pt idx="167">
                  <c:v>3.923636364</c:v>
                </c:pt>
                <c:pt idx="168">
                  <c:v>4.0036363640000001</c:v>
                </c:pt>
                <c:pt idx="169">
                  <c:v>4.0727272729999999</c:v>
                </c:pt>
                <c:pt idx="170">
                  <c:v>4.1209090909999997</c:v>
                </c:pt>
                <c:pt idx="171">
                  <c:v>4.1390909090000001</c:v>
                </c:pt>
                <c:pt idx="172">
                  <c:v>4.1890909089999999</c:v>
                </c:pt>
                <c:pt idx="173">
                  <c:v>4.2790909089999998</c:v>
                </c:pt>
                <c:pt idx="174">
                  <c:v>4.38</c:v>
                </c:pt>
                <c:pt idx="175">
                  <c:v>4.4545454549999999</c:v>
                </c:pt>
                <c:pt idx="176">
                  <c:v>4.5372727270000004</c:v>
                </c:pt>
                <c:pt idx="177">
                  <c:v>4.5536363639999999</c:v>
                </c:pt>
                <c:pt idx="178">
                  <c:v>4.5654545449999997</c:v>
                </c:pt>
                <c:pt idx="179">
                  <c:v>4.8781818179999998</c:v>
                </c:pt>
                <c:pt idx="180">
                  <c:v>5.0945454549999996</c:v>
                </c:pt>
                <c:pt idx="181">
                  <c:v>5.269090909</c:v>
                </c:pt>
                <c:pt idx="182">
                  <c:v>5.5563636360000004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6A0-47D6-9746-042249E54597}"/>
            </c:ext>
          </c:extLst>
        </c:ser>
        <c:ser>
          <c:idx val="2"/>
          <c:order val="2"/>
          <c:tx>
            <c:strRef>
              <c:f>'кривые спада (2)'!$Z$2</c:f>
              <c:strCache>
                <c:ptCount val="1"/>
                <c:pt idx="0">
                  <c:v>60-40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(2)'!$Z$3:$Z$185</c:f>
              <c:numCache>
                <c:formatCode>0</c:formatCode>
                <c:ptCount val="183"/>
                <c:pt idx="0">
                  <c:v>47.896000000000001</c:v>
                </c:pt>
                <c:pt idx="1">
                  <c:v>46.6</c:v>
                </c:pt>
                <c:pt idx="2">
                  <c:v>46.008000000000003</c:v>
                </c:pt>
                <c:pt idx="3">
                  <c:v>45.084000000000003</c:v>
                </c:pt>
                <c:pt idx="4">
                  <c:v>44.22</c:v>
                </c:pt>
                <c:pt idx="5">
                  <c:v>43.095999999999997</c:v>
                </c:pt>
                <c:pt idx="6">
                  <c:v>42.548000000000002</c:v>
                </c:pt>
                <c:pt idx="7">
                  <c:v>42.496000000000002</c:v>
                </c:pt>
                <c:pt idx="8">
                  <c:v>41.612000000000002</c:v>
                </c:pt>
                <c:pt idx="9">
                  <c:v>40.512</c:v>
                </c:pt>
                <c:pt idx="10">
                  <c:v>39.323999999999998</c:v>
                </c:pt>
                <c:pt idx="11">
                  <c:v>38.048000000000002</c:v>
                </c:pt>
                <c:pt idx="12">
                  <c:v>37.475999999999999</c:v>
                </c:pt>
                <c:pt idx="13">
                  <c:v>37.131999999999998</c:v>
                </c:pt>
                <c:pt idx="14">
                  <c:v>36.024000000000001</c:v>
                </c:pt>
                <c:pt idx="15">
                  <c:v>35.631999999999998</c:v>
                </c:pt>
                <c:pt idx="16">
                  <c:v>35.1</c:v>
                </c:pt>
                <c:pt idx="17">
                  <c:v>34.207999999999998</c:v>
                </c:pt>
                <c:pt idx="18">
                  <c:v>33.567999999999998</c:v>
                </c:pt>
                <c:pt idx="19">
                  <c:v>32.799999999999997</c:v>
                </c:pt>
                <c:pt idx="20">
                  <c:v>31.704000000000001</c:v>
                </c:pt>
                <c:pt idx="21">
                  <c:v>31.032</c:v>
                </c:pt>
                <c:pt idx="22">
                  <c:v>30.783999999999999</c:v>
                </c:pt>
                <c:pt idx="23">
                  <c:v>30.123999999999999</c:v>
                </c:pt>
                <c:pt idx="24">
                  <c:v>29.635999999999999</c:v>
                </c:pt>
                <c:pt idx="25">
                  <c:v>28.783999999999999</c:v>
                </c:pt>
                <c:pt idx="26">
                  <c:v>27.62</c:v>
                </c:pt>
                <c:pt idx="27">
                  <c:v>26.96</c:v>
                </c:pt>
                <c:pt idx="28">
                  <c:v>26.08</c:v>
                </c:pt>
                <c:pt idx="29">
                  <c:v>25.603999999999999</c:v>
                </c:pt>
                <c:pt idx="30">
                  <c:v>24.988</c:v>
                </c:pt>
                <c:pt idx="31">
                  <c:v>24.28</c:v>
                </c:pt>
                <c:pt idx="32">
                  <c:v>23.3</c:v>
                </c:pt>
                <c:pt idx="33">
                  <c:v>22.664000000000001</c:v>
                </c:pt>
                <c:pt idx="34">
                  <c:v>22.12</c:v>
                </c:pt>
                <c:pt idx="35">
                  <c:v>21.283999999999999</c:v>
                </c:pt>
                <c:pt idx="36">
                  <c:v>20.856000000000002</c:v>
                </c:pt>
                <c:pt idx="37">
                  <c:v>20.315999999999999</c:v>
                </c:pt>
                <c:pt idx="38">
                  <c:v>19.488</c:v>
                </c:pt>
                <c:pt idx="39">
                  <c:v>18.664000000000001</c:v>
                </c:pt>
                <c:pt idx="40">
                  <c:v>18.103999999999999</c:v>
                </c:pt>
                <c:pt idx="41">
                  <c:v>17.372</c:v>
                </c:pt>
                <c:pt idx="42">
                  <c:v>16.820799999999998</c:v>
                </c:pt>
                <c:pt idx="43">
                  <c:v>16.334399999999999</c:v>
                </c:pt>
                <c:pt idx="44">
                  <c:v>15.981199999999999</c:v>
                </c:pt>
                <c:pt idx="45">
                  <c:v>15.622</c:v>
                </c:pt>
                <c:pt idx="46">
                  <c:v>15.2964</c:v>
                </c:pt>
                <c:pt idx="47">
                  <c:v>14.988799999999999</c:v>
                </c:pt>
                <c:pt idx="48">
                  <c:v>14.656000000000001</c:v>
                </c:pt>
                <c:pt idx="49">
                  <c:v>14.39</c:v>
                </c:pt>
                <c:pt idx="50">
                  <c:v>14.059200000000001</c:v>
                </c:pt>
                <c:pt idx="51">
                  <c:v>13.724</c:v>
                </c:pt>
                <c:pt idx="52">
                  <c:v>13.5024</c:v>
                </c:pt>
                <c:pt idx="53">
                  <c:v>13.273199999999999</c:v>
                </c:pt>
                <c:pt idx="54">
                  <c:v>12.9808</c:v>
                </c:pt>
                <c:pt idx="55">
                  <c:v>12.7364</c:v>
                </c:pt>
                <c:pt idx="56">
                  <c:v>12.5352</c:v>
                </c:pt>
                <c:pt idx="57">
                  <c:v>12.4168</c:v>
                </c:pt>
                <c:pt idx="58">
                  <c:v>12.2148</c:v>
                </c:pt>
                <c:pt idx="59">
                  <c:v>12.005599999999999</c:v>
                </c:pt>
                <c:pt idx="60">
                  <c:v>11.799200000000001</c:v>
                </c:pt>
                <c:pt idx="61">
                  <c:v>11.602</c:v>
                </c:pt>
                <c:pt idx="62">
                  <c:v>11.4124</c:v>
                </c:pt>
                <c:pt idx="63">
                  <c:v>11.2088</c:v>
                </c:pt>
                <c:pt idx="64">
                  <c:v>11.013199999999999</c:v>
                </c:pt>
                <c:pt idx="65">
                  <c:v>10.8172</c:v>
                </c:pt>
                <c:pt idx="66">
                  <c:v>10.6068</c:v>
                </c:pt>
                <c:pt idx="67">
                  <c:v>10.419600000000001</c:v>
                </c:pt>
                <c:pt idx="68">
                  <c:v>10.212400000000001</c:v>
                </c:pt>
                <c:pt idx="69">
                  <c:v>10.0084</c:v>
                </c:pt>
                <c:pt idx="70">
                  <c:v>9.7911999999999999</c:v>
                </c:pt>
                <c:pt idx="71">
                  <c:v>9.5952000000000002</c:v>
                </c:pt>
                <c:pt idx="72">
                  <c:v>9.4147999999999996</c:v>
                </c:pt>
                <c:pt idx="73">
                  <c:v>9.1907999999999994</c:v>
                </c:pt>
                <c:pt idx="74">
                  <c:v>8.9968000000000004</c:v>
                </c:pt>
                <c:pt idx="75">
                  <c:v>8.8084000000000007</c:v>
                </c:pt>
                <c:pt idx="76">
                  <c:v>8.6951999999999998</c:v>
                </c:pt>
                <c:pt idx="77">
                  <c:v>8.5500000000000007</c:v>
                </c:pt>
                <c:pt idx="78">
                  <c:v>8.4288000000000007</c:v>
                </c:pt>
                <c:pt idx="79">
                  <c:v>8.3000000000000007</c:v>
                </c:pt>
                <c:pt idx="80">
                  <c:v>8.1671999999999993</c:v>
                </c:pt>
                <c:pt idx="81">
                  <c:v>8.0408000000000008</c:v>
                </c:pt>
                <c:pt idx="82">
                  <c:v>7.9139999999999997</c:v>
                </c:pt>
                <c:pt idx="83">
                  <c:v>7.7824</c:v>
                </c:pt>
                <c:pt idx="84">
                  <c:v>7.6543999999999999</c:v>
                </c:pt>
                <c:pt idx="85">
                  <c:v>7.5284000000000004</c:v>
                </c:pt>
                <c:pt idx="86">
                  <c:v>7.4076000000000004</c:v>
                </c:pt>
                <c:pt idx="87">
                  <c:v>7.2843999999999998</c:v>
                </c:pt>
                <c:pt idx="88">
                  <c:v>7.1696</c:v>
                </c:pt>
                <c:pt idx="89">
                  <c:v>7.0540000000000003</c:v>
                </c:pt>
                <c:pt idx="90">
                  <c:v>6.9391999999999996</c:v>
                </c:pt>
                <c:pt idx="91">
                  <c:v>6.8263999999999996</c:v>
                </c:pt>
                <c:pt idx="92">
                  <c:v>6.7029166670000002</c:v>
                </c:pt>
                <c:pt idx="93">
                  <c:v>6.6287500000000001</c:v>
                </c:pt>
                <c:pt idx="94">
                  <c:v>6.5558333329999998</c:v>
                </c:pt>
                <c:pt idx="95">
                  <c:v>6.4808333329999996</c:v>
                </c:pt>
                <c:pt idx="96">
                  <c:v>6.4141666669999999</c:v>
                </c:pt>
                <c:pt idx="97">
                  <c:v>6.3383333329999996</c:v>
                </c:pt>
                <c:pt idx="98">
                  <c:v>6.2675000000000001</c:v>
                </c:pt>
                <c:pt idx="99">
                  <c:v>6.19625</c:v>
                </c:pt>
                <c:pt idx="100">
                  <c:v>6.1233333329999997</c:v>
                </c:pt>
                <c:pt idx="101">
                  <c:v>6.0520833329999997</c:v>
                </c:pt>
                <c:pt idx="102">
                  <c:v>5.9816666669999998</c:v>
                </c:pt>
                <c:pt idx="103">
                  <c:v>5.9104166669999998</c:v>
                </c:pt>
                <c:pt idx="104">
                  <c:v>5.8283333329999998</c:v>
                </c:pt>
                <c:pt idx="105">
                  <c:v>5.7424999999999997</c:v>
                </c:pt>
                <c:pt idx="106">
                  <c:v>5.6612499999999999</c:v>
                </c:pt>
                <c:pt idx="107">
                  <c:v>5.6062500000000002</c:v>
                </c:pt>
                <c:pt idx="108">
                  <c:v>5.5333333329999999</c:v>
                </c:pt>
                <c:pt idx="109">
                  <c:v>5.4720833329999996</c:v>
                </c:pt>
                <c:pt idx="110">
                  <c:v>5.4108333330000002</c:v>
                </c:pt>
                <c:pt idx="111">
                  <c:v>5.3516666669999999</c:v>
                </c:pt>
                <c:pt idx="112">
                  <c:v>5.29</c:v>
                </c:pt>
                <c:pt idx="113">
                  <c:v>5.2304166670000001</c:v>
                </c:pt>
                <c:pt idx="114">
                  <c:v>5.1683333329999996</c:v>
                </c:pt>
                <c:pt idx="115">
                  <c:v>5.1095833329999998</c:v>
                </c:pt>
                <c:pt idx="116">
                  <c:v>5.045833333</c:v>
                </c:pt>
                <c:pt idx="117">
                  <c:v>4.9862500000000001</c:v>
                </c:pt>
                <c:pt idx="118">
                  <c:v>4.9262499999999996</c:v>
                </c:pt>
                <c:pt idx="119">
                  <c:v>4.8670833330000001</c:v>
                </c:pt>
                <c:pt idx="120">
                  <c:v>4.8075000000000001</c:v>
                </c:pt>
                <c:pt idx="121">
                  <c:v>4.7404166669999999</c:v>
                </c:pt>
                <c:pt idx="122">
                  <c:v>4.6849999999999996</c:v>
                </c:pt>
                <c:pt idx="123">
                  <c:v>4.63375</c:v>
                </c:pt>
                <c:pt idx="124">
                  <c:v>4.5875000000000004</c:v>
                </c:pt>
                <c:pt idx="125">
                  <c:v>4.5404166669999997</c:v>
                </c:pt>
                <c:pt idx="126">
                  <c:v>4.4945833329999996</c:v>
                </c:pt>
                <c:pt idx="127">
                  <c:v>4.4466666669999997</c:v>
                </c:pt>
                <c:pt idx="128">
                  <c:v>4.4008333329999996</c:v>
                </c:pt>
                <c:pt idx="129">
                  <c:v>4.3541666670000003</c:v>
                </c:pt>
                <c:pt idx="130">
                  <c:v>4.3087499999999999</c:v>
                </c:pt>
                <c:pt idx="131">
                  <c:v>4.2626249999999999</c:v>
                </c:pt>
                <c:pt idx="132">
                  <c:v>4.2154166670000004</c:v>
                </c:pt>
                <c:pt idx="133">
                  <c:v>4.1658333330000001</c:v>
                </c:pt>
                <c:pt idx="134">
                  <c:v>4.1179166670000003</c:v>
                </c:pt>
                <c:pt idx="135">
                  <c:v>4.0716666669999997</c:v>
                </c:pt>
                <c:pt idx="136">
                  <c:v>4.0258333329999996</c:v>
                </c:pt>
                <c:pt idx="137">
                  <c:v>3.9762499999999998</c:v>
                </c:pt>
                <c:pt idx="138">
                  <c:v>3.9295833330000001</c:v>
                </c:pt>
                <c:pt idx="139">
                  <c:v>3.8841666670000001</c:v>
                </c:pt>
                <c:pt idx="140">
                  <c:v>3.840416667</c:v>
                </c:pt>
                <c:pt idx="141">
                  <c:v>3.797916667</c:v>
                </c:pt>
                <c:pt idx="142">
                  <c:v>3.7545833329999998</c:v>
                </c:pt>
                <c:pt idx="143">
                  <c:v>3.713333333</c:v>
                </c:pt>
                <c:pt idx="144">
                  <c:v>3.6712500000000001</c:v>
                </c:pt>
                <c:pt idx="145">
                  <c:v>3.6287500000000001</c:v>
                </c:pt>
                <c:pt idx="146">
                  <c:v>3.590833333</c:v>
                </c:pt>
                <c:pt idx="147">
                  <c:v>3.5529166669999999</c:v>
                </c:pt>
                <c:pt idx="148">
                  <c:v>3.5150000000000001</c:v>
                </c:pt>
                <c:pt idx="149">
                  <c:v>3.4783333330000001</c:v>
                </c:pt>
                <c:pt idx="150">
                  <c:v>3.452083333</c:v>
                </c:pt>
                <c:pt idx="151">
                  <c:v>3.2595833330000001</c:v>
                </c:pt>
                <c:pt idx="152">
                  <c:v>3.4387500000000002</c:v>
                </c:pt>
                <c:pt idx="153">
                  <c:v>3.4362499999999998</c:v>
                </c:pt>
                <c:pt idx="154">
                  <c:v>3.4333333330000002</c:v>
                </c:pt>
                <c:pt idx="155">
                  <c:v>3.4291666670000001</c:v>
                </c:pt>
                <c:pt idx="156">
                  <c:v>3.4254166669999999</c:v>
                </c:pt>
                <c:pt idx="157">
                  <c:v>3.4245833330000002</c:v>
                </c:pt>
                <c:pt idx="158">
                  <c:v>3.4249999999999998</c:v>
                </c:pt>
                <c:pt idx="159">
                  <c:v>3.4245833330000002</c:v>
                </c:pt>
                <c:pt idx="160">
                  <c:v>3.4224999999999999</c:v>
                </c:pt>
                <c:pt idx="161">
                  <c:v>3.423333333</c:v>
                </c:pt>
                <c:pt idx="162">
                  <c:v>3.4241666670000002</c:v>
                </c:pt>
                <c:pt idx="163">
                  <c:v>3.3391666670000002</c:v>
                </c:pt>
                <c:pt idx="164">
                  <c:v>3.3433333329999999</c:v>
                </c:pt>
                <c:pt idx="165">
                  <c:v>3.3537499999999998</c:v>
                </c:pt>
                <c:pt idx="166">
                  <c:v>3.3970833329999999</c:v>
                </c:pt>
                <c:pt idx="167">
                  <c:v>3.454583333</c:v>
                </c:pt>
                <c:pt idx="168">
                  <c:v>3.5129166669999998</c:v>
                </c:pt>
                <c:pt idx="169">
                  <c:v>3.57</c:v>
                </c:pt>
                <c:pt idx="170">
                  <c:v>3.630416667</c:v>
                </c:pt>
                <c:pt idx="171">
                  <c:v>3.6883333330000001</c:v>
                </c:pt>
                <c:pt idx="172">
                  <c:v>3.747083333</c:v>
                </c:pt>
                <c:pt idx="173">
                  <c:v>3.889583333</c:v>
                </c:pt>
                <c:pt idx="174">
                  <c:v>3.9445833330000002</c:v>
                </c:pt>
                <c:pt idx="175">
                  <c:v>4.0033333329999996</c:v>
                </c:pt>
                <c:pt idx="176">
                  <c:v>4.1045833329999999</c:v>
                </c:pt>
                <c:pt idx="177">
                  <c:v>4.1662499999999998</c:v>
                </c:pt>
                <c:pt idx="178">
                  <c:v>4.2125000000000004</c:v>
                </c:pt>
                <c:pt idx="179">
                  <c:v>4.3062500000000004</c:v>
                </c:pt>
                <c:pt idx="180">
                  <c:v>4.4058333330000004</c:v>
                </c:pt>
                <c:pt idx="181">
                  <c:v>4.497083333</c:v>
                </c:pt>
                <c:pt idx="182">
                  <c:v>4.6745833330000002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6A0-47D6-9746-042249E54597}"/>
            </c:ext>
          </c:extLst>
        </c:ser>
        <c:ser>
          <c:idx val="3"/>
          <c:order val="3"/>
          <c:tx>
            <c:strRef>
              <c:f>'кривые спада (2)'!$AA$2</c:f>
              <c:strCache>
                <c:ptCount val="1"/>
                <c:pt idx="0">
                  <c:v>40-20</c:v>
                </c:pt>
              </c:strCache>
            </c:strRef>
          </c:tx>
          <c:marker>
            <c:symbol val="none"/>
          </c:marker>
          <c:xVal>
            <c:numRef>
              <c:f>'кривые спада (2)'!$A$3:$A$185</c:f>
              <c:numCache>
                <c:formatCode>m/d/yyyy</c:formatCode>
                <c:ptCount val="183"/>
                <c:pt idx="0">
                  <c:v>26207</c:v>
                </c:pt>
                <c:pt idx="1">
                  <c:v>26208</c:v>
                </c:pt>
                <c:pt idx="2">
                  <c:v>26209</c:v>
                </c:pt>
                <c:pt idx="3">
                  <c:v>26210</c:v>
                </c:pt>
                <c:pt idx="4">
                  <c:v>26211</c:v>
                </c:pt>
                <c:pt idx="5">
                  <c:v>26212</c:v>
                </c:pt>
                <c:pt idx="6">
                  <c:v>26213</c:v>
                </c:pt>
                <c:pt idx="7">
                  <c:v>26214</c:v>
                </c:pt>
                <c:pt idx="8">
                  <c:v>26215</c:v>
                </c:pt>
                <c:pt idx="9">
                  <c:v>26216</c:v>
                </c:pt>
                <c:pt idx="10">
                  <c:v>26217</c:v>
                </c:pt>
                <c:pt idx="11">
                  <c:v>26218</c:v>
                </c:pt>
                <c:pt idx="12">
                  <c:v>26219</c:v>
                </c:pt>
                <c:pt idx="13">
                  <c:v>26220</c:v>
                </c:pt>
                <c:pt idx="14">
                  <c:v>26221</c:v>
                </c:pt>
                <c:pt idx="15">
                  <c:v>26222</c:v>
                </c:pt>
                <c:pt idx="16">
                  <c:v>26223</c:v>
                </c:pt>
                <c:pt idx="17">
                  <c:v>26224</c:v>
                </c:pt>
                <c:pt idx="18">
                  <c:v>26225</c:v>
                </c:pt>
                <c:pt idx="19">
                  <c:v>26226</c:v>
                </c:pt>
                <c:pt idx="20">
                  <c:v>26227</c:v>
                </c:pt>
                <c:pt idx="21">
                  <c:v>26228</c:v>
                </c:pt>
                <c:pt idx="22">
                  <c:v>26229</c:v>
                </c:pt>
                <c:pt idx="23">
                  <c:v>26230</c:v>
                </c:pt>
                <c:pt idx="24">
                  <c:v>26231</c:v>
                </c:pt>
                <c:pt idx="25">
                  <c:v>26232</c:v>
                </c:pt>
                <c:pt idx="26">
                  <c:v>26233</c:v>
                </c:pt>
                <c:pt idx="27">
                  <c:v>26234</c:v>
                </c:pt>
                <c:pt idx="28">
                  <c:v>26235</c:v>
                </c:pt>
                <c:pt idx="29">
                  <c:v>26236</c:v>
                </c:pt>
                <c:pt idx="30">
                  <c:v>26237</c:v>
                </c:pt>
                <c:pt idx="31">
                  <c:v>26238</c:v>
                </c:pt>
                <c:pt idx="32">
                  <c:v>26239</c:v>
                </c:pt>
                <c:pt idx="33">
                  <c:v>26240</c:v>
                </c:pt>
                <c:pt idx="34">
                  <c:v>26241</c:v>
                </c:pt>
                <c:pt idx="35">
                  <c:v>26242</c:v>
                </c:pt>
                <c:pt idx="36">
                  <c:v>26243</c:v>
                </c:pt>
                <c:pt idx="37">
                  <c:v>26244</c:v>
                </c:pt>
                <c:pt idx="38">
                  <c:v>26245</c:v>
                </c:pt>
                <c:pt idx="39">
                  <c:v>26246</c:v>
                </c:pt>
                <c:pt idx="40">
                  <c:v>26247</c:v>
                </c:pt>
                <c:pt idx="41">
                  <c:v>26248</c:v>
                </c:pt>
                <c:pt idx="42">
                  <c:v>26249</c:v>
                </c:pt>
                <c:pt idx="43">
                  <c:v>26250</c:v>
                </c:pt>
                <c:pt idx="44">
                  <c:v>26251</c:v>
                </c:pt>
                <c:pt idx="45">
                  <c:v>26252</c:v>
                </c:pt>
                <c:pt idx="46">
                  <c:v>26253</c:v>
                </c:pt>
                <c:pt idx="47">
                  <c:v>26254</c:v>
                </c:pt>
                <c:pt idx="48">
                  <c:v>26255</c:v>
                </c:pt>
                <c:pt idx="49">
                  <c:v>26256</c:v>
                </c:pt>
                <c:pt idx="50">
                  <c:v>26257</c:v>
                </c:pt>
                <c:pt idx="51">
                  <c:v>26258</c:v>
                </c:pt>
                <c:pt idx="52">
                  <c:v>26259</c:v>
                </c:pt>
                <c:pt idx="53">
                  <c:v>26260</c:v>
                </c:pt>
                <c:pt idx="54">
                  <c:v>26261</c:v>
                </c:pt>
                <c:pt idx="55">
                  <c:v>26262</c:v>
                </c:pt>
                <c:pt idx="56">
                  <c:v>26263</c:v>
                </c:pt>
                <c:pt idx="57">
                  <c:v>26264</c:v>
                </c:pt>
                <c:pt idx="58">
                  <c:v>26265</c:v>
                </c:pt>
                <c:pt idx="59">
                  <c:v>26266</c:v>
                </c:pt>
                <c:pt idx="60">
                  <c:v>26267</c:v>
                </c:pt>
                <c:pt idx="61">
                  <c:v>26268</c:v>
                </c:pt>
                <c:pt idx="62">
                  <c:v>26269</c:v>
                </c:pt>
                <c:pt idx="63">
                  <c:v>26270</c:v>
                </c:pt>
                <c:pt idx="64">
                  <c:v>26271</c:v>
                </c:pt>
                <c:pt idx="65">
                  <c:v>26272</c:v>
                </c:pt>
                <c:pt idx="66">
                  <c:v>26273</c:v>
                </c:pt>
                <c:pt idx="67">
                  <c:v>26274</c:v>
                </c:pt>
                <c:pt idx="68">
                  <c:v>26275</c:v>
                </c:pt>
                <c:pt idx="69">
                  <c:v>26276</c:v>
                </c:pt>
                <c:pt idx="70">
                  <c:v>26277</c:v>
                </c:pt>
                <c:pt idx="71">
                  <c:v>26278</c:v>
                </c:pt>
                <c:pt idx="72">
                  <c:v>26279</c:v>
                </c:pt>
                <c:pt idx="73">
                  <c:v>26280</c:v>
                </c:pt>
                <c:pt idx="74">
                  <c:v>26281</c:v>
                </c:pt>
                <c:pt idx="75">
                  <c:v>26282</c:v>
                </c:pt>
                <c:pt idx="76">
                  <c:v>26283</c:v>
                </c:pt>
                <c:pt idx="77">
                  <c:v>26284</c:v>
                </c:pt>
                <c:pt idx="78">
                  <c:v>26285</c:v>
                </c:pt>
                <c:pt idx="79">
                  <c:v>26286</c:v>
                </c:pt>
                <c:pt idx="80">
                  <c:v>26287</c:v>
                </c:pt>
                <c:pt idx="81">
                  <c:v>26288</c:v>
                </c:pt>
                <c:pt idx="82">
                  <c:v>26289</c:v>
                </c:pt>
                <c:pt idx="83">
                  <c:v>26290</c:v>
                </c:pt>
                <c:pt idx="84">
                  <c:v>26291</c:v>
                </c:pt>
                <c:pt idx="85">
                  <c:v>26292</c:v>
                </c:pt>
                <c:pt idx="86">
                  <c:v>26293</c:v>
                </c:pt>
                <c:pt idx="87">
                  <c:v>26294</c:v>
                </c:pt>
                <c:pt idx="88">
                  <c:v>26295</c:v>
                </c:pt>
                <c:pt idx="89">
                  <c:v>26296</c:v>
                </c:pt>
                <c:pt idx="90">
                  <c:v>26297</c:v>
                </c:pt>
                <c:pt idx="91">
                  <c:v>26298</c:v>
                </c:pt>
                <c:pt idx="92">
                  <c:v>26299</c:v>
                </c:pt>
                <c:pt idx="93">
                  <c:v>26300</c:v>
                </c:pt>
                <c:pt idx="94">
                  <c:v>26301</c:v>
                </c:pt>
                <c:pt idx="95">
                  <c:v>26302</c:v>
                </c:pt>
                <c:pt idx="96">
                  <c:v>26303</c:v>
                </c:pt>
                <c:pt idx="97">
                  <c:v>26304</c:v>
                </c:pt>
                <c:pt idx="98">
                  <c:v>26305</c:v>
                </c:pt>
                <c:pt idx="99">
                  <c:v>26306</c:v>
                </c:pt>
                <c:pt idx="100">
                  <c:v>26307</c:v>
                </c:pt>
                <c:pt idx="101">
                  <c:v>26308</c:v>
                </c:pt>
                <c:pt idx="102">
                  <c:v>26309</c:v>
                </c:pt>
                <c:pt idx="103">
                  <c:v>26310</c:v>
                </c:pt>
                <c:pt idx="104">
                  <c:v>26311</c:v>
                </c:pt>
                <c:pt idx="105">
                  <c:v>26312</c:v>
                </c:pt>
                <c:pt idx="106">
                  <c:v>26313</c:v>
                </c:pt>
                <c:pt idx="107">
                  <c:v>26314</c:v>
                </c:pt>
                <c:pt idx="108">
                  <c:v>26315</c:v>
                </c:pt>
                <c:pt idx="109">
                  <c:v>26316</c:v>
                </c:pt>
                <c:pt idx="110">
                  <c:v>26317</c:v>
                </c:pt>
                <c:pt idx="111">
                  <c:v>26318</c:v>
                </c:pt>
                <c:pt idx="112">
                  <c:v>26319</c:v>
                </c:pt>
                <c:pt idx="113">
                  <c:v>26320</c:v>
                </c:pt>
                <c:pt idx="114">
                  <c:v>26321</c:v>
                </c:pt>
                <c:pt idx="115">
                  <c:v>26322</c:v>
                </c:pt>
                <c:pt idx="116">
                  <c:v>26323</c:v>
                </c:pt>
                <c:pt idx="117">
                  <c:v>26324</c:v>
                </c:pt>
                <c:pt idx="118">
                  <c:v>26325</c:v>
                </c:pt>
                <c:pt idx="119">
                  <c:v>26326</c:v>
                </c:pt>
                <c:pt idx="120">
                  <c:v>26327</c:v>
                </c:pt>
                <c:pt idx="121">
                  <c:v>26328</c:v>
                </c:pt>
                <c:pt idx="122">
                  <c:v>26329</c:v>
                </c:pt>
                <c:pt idx="123">
                  <c:v>26330</c:v>
                </c:pt>
                <c:pt idx="124">
                  <c:v>26331</c:v>
                </c:pt>
                <c:pt idx="125">
                  <c:v>26332</c:v>
                </c:pt>
                <c:pt idx="126">
                  <c:v>26333</c:v>
                </c:pt>
                <c:pt idx="127">
                  <c:v>26334</c:v>
                </c:pt>
                <c:pt idx="128">
                  <c:v>26335</c:v>
                </c:pt>
                <c:pt idx="129">
                  <c:v>26336</c:v>
                </c:pt>
                <c:pt idx="130">
                  <c:v>26337</c:v>
                </c:pt>
                <c:pt idx="131">
                  <c:v>26338</c:v>
                </c:pt>
                <c:pt idx="132">
                  <c:v>26339</c:v>
                </c:pt>
                <c:pt idx="133">
                  <c:v>26340</c:v>
                </c:pt>
                <c:pt idx="134">
                  <c:v>26341</c:v>
                </c:pt>
                <c:pt idx="135">
                  <c:v>26342</c:v>
                </c:pt>
                <c:pt idx="136">
                  <c:v>26343</c:v>
                </c:pt>
                <c:pt idx="137">
                  <c:v>26344</c:v>
                </c:pt>
                <c:pt idx="138">
                  <c:v>26345</c:v>
                </c:pt>
                <c:pt idx="139">
                  <c:v>26346</c:v>
                </c:pt>
                <c:pt idx="140">
                  <c:v>26347</c:v>
                </c:pt>
                <c:pt idx="141">
                  <c:v>26348</c:v>
                </c:pt>
                <c:pt idx="142">
                  <c:v>26349</c:v>
                </c:pt>
                <c:pt idx="143">
                  <c:v>26350</c:v>
                </c:pt>
                <c:pt idx="144">
                  <c:v>26351</c:v>
                </c:pt>
                <c:pt idx="145">
                  <c:v>26352</c:v>
                </c:pt>
                <c:pt idx="146">
                  <c:v>26353</c:v>
                </c:pt>
                <c:pt idx="147">
                  <c:v>26354</c:v>
                </c:pt>
                <c:pt idx="148">
                  <c:v>26355</c:v>
                </c:pt>
                <c:pt idx="149">
                  <c:v>26356</c:v>
                </c:pt>
                <c:pt idx="150">
                  <c:v>26357</c:v>
                </c:pt>
                <c:pt idx="151">
                  <c:v>26358</c:v>
                </c:pt>
                <c:pt idx="152">
                  <c:v>26359</c:v>
                </c:pt>
                <c:pt idx="153">
                  <c:v>26360</c:v>
                </c:pt>
                <c:pt idx="154">
                  <c:v>26361</c:v>
                </c:pt>
                <c:pt idx="155">
                  <c:v>26362</c:v>
                </c:pt>
                <c:pt idx="156">
                  <c:v>26363</c:v>
                </c:pt>
                <c:pt idx="157">
                  <c:v>26364</c:v>
                </c:pt>
                <c:pt idx="158">
                  <c:v>26365</c:v>
                </c:pt>
                <c:pt idx="159">
                  <c:v>26366</c:v>
                </c:pt>
                <c:pt idx="160">
                  <c:v>26367</c:v>
                </c:pt>
                <c:pt idx="161">
                  <c:v>26368</c:v>
                </c:pt>
                <c:pt idx="162">
                  <c:v>26369</c:v>
                </c:pt>
                <c:pt idx="163">
                  <c:v>26370</c:v>
                </c:pt>
                <c:pt idx="164">
                  <c:v>26371</c:v>
                </c:pt>
                <c:pt idx="165">
                  <c:v>26372</c:v>
                </c:pt>
                <c:pt idx="166">
                  <c:v>26373</c:v>
                </c:pt>
                <c:pt idx="167">
                  <c:v>26374</c:v>
                </c:pt>
                <c:pt idx="168">
                  <c:v>26375</c:v>
                </c:pt>
                <c:pt idx="169">
                  <c:v>26376</c:v>
                </c:pt>
                <c:pt idx="170">
                  <c:v>26377</c:v>
                </c:pt>
                <c:pt idx="171">
                  <c:v>26378</c:v>
                </c:pt>
                <c:pt idx="172">
                  <c:v>26379</c:v>
                </c:pt>
                <c:pt idx="173">
                  <c:v>26380</c:v>
                </c:pt>
                <c:pt idx="174">
                  <c:v>26381</c:v>
                </c:pt>
                <c:pt idx="175">
                  <c:v>26382</c:v>
                </c:pt>
                <c:pt idx="176">
                  <c:v>26383</c:v>
                </c:pt>
                <c:pt idx="177">
                  <c:v>26384</c:v>
                </c:pt>
                <c:pt idx="178">
                  <c:v>26385</c:v>
                </c:pt>
                <c:pt idx="179">
                  <c:v>26386</c:v>
                </c:pt>
                <c:pt idx="180">
                  <c:v>26387</c:v>
                </c:pt>
                <c:pt idx="181">
                  <c:v>26388</c:v>
                </c:pt>
                <c:pt idx="182">
                  <c:v>26389</c:v>
                </c:pt>
              </c:numCache>
            </c:numRef>
          </c:xVal>
          <c:yVal>
            <c:numRef>
              <c:f>'кривые спада (2)'!$AA$3:$AA$185</c:f>
              <c:numCache>
                <c:formatCode>0</c:formatCode>
                <c:ptCount val="183"/>
                <c:pt idx="0">
                  <c:v>32.845454549999999</c:v>
                </c:pt>
                <c:pt idx="1">
                  <c:v>31.90909091</c:v>
                </c:pt>
                <c:pt idx="2">
                  <c:v>31.4</c:v>
                </c:pt>
                <c:pt idx="3">
                  <c:v>30.81818182</c:v>
                </c:pt>
                <c:pt idx="4">
                  <c:v>30</c:v>
                </c:pt>
                <c:pt idx="5">
                  <c:v>29.636363639999999</c:v>
                </c:pt>
                <c:pt idx="6">
                  <c:v>29.23636364</c:v>
                </c:pt>
                <c:pt idx="7">
                  <c:v>29.036363640000001</c:v>
                </c:pt>
                <c:pt idx="8">
                  <c:v>28.963636359999999</c:v>
                </c:pt>
                <c:pt idx="9">
                  <c:v>28.809090909999998</c:v>
                </c:pt>
                <c:pt idx="10">
                  <c:v>28.272727270000001</c:v>
                </c:pt>
                <c:pt idx="11">
                  <c:v>28.036363640000001</c:v>
                </c:pt>
                <c:pt idx="12">
                  <c:v>27.2</c:v>
                </c:pt>
                <c:pt idx="13">
                  <c:v>26.390909090000001</c:v>
                </c:pt>
                <c:pt idx="14">
                  <c:v>26.4</c:v>
                </c:pt>
                <c:pt idx="15">
                  <c:v>25.172727269999999</c:v>
                </c:pt>
                <c:pt idx="16">
                  <c:v>24.85454545</c:v>
                </c:pt>
                <c:pt idx="17">
                  <c:v>24.5</c:v>
                </c:pt>
                <c:pt idx="18">
                  <c:v>24.281818179999998</c:v>
                </c:pt>
                <c:pt idx="19">
                  <c:v>23.836363639999998</c:v>
                </c:pt>
                <c:pt idx="20">
                  <c:v>23.43636364</c:v>
                </c:pt>
                <c:pt idx="21">
                  <c:v>22.927272729999999</c:v>
                </c:pt>
                <c:pt idx="22">
                  <c:v>22.809090909999998</c:v>
                </c:pt>
                <c:pt idx="23">
                  <c:v>22.23636364</c:v>
                </c:pt>
                <c:pt idx="24">
                  <c:v>21.02727273</c:v>
                </c:pt>
                <c:pt idx="25">
                  <c:v>20.56363636</c:v>
                </c:pt>
                <c:pt idx="26">
                  <c:v>20</c:v>
                </c:pt>
                <c:pt idx="27">
                  <c:v>19.15272727</c:v>
                </c:pt>
                <c:pt idx="28">
                  <c:v>18.698181819999999</c:v>
                </c:pt>
                <c:pt idx="29">
                  <c:v>18.27818182</c:v>
                </c:pt>
                <c:pt idx="30">
                  <c:v>17.31272727</c:v>
                </c:pt>
                <c:pt idx="31">
                  <c:v>16.393636359999999</c:v>
                </c:pt>
                <c:pt idx="32">
                  <c:v>16.00090909</c:v>
                </c:pt>
                <c:pt idx="33">
                  <c:v>15.953636360000001</c:v>
                </c:pt>
                <c:pt idx="34">
                  <c:v>15.59727273</c:v>
                </c:pt>
                <c:pt idx="35">
                  <c:v>15.16</c:v>
                </c:pt>
                <c:pt idx="36">
                  <c:v>14.785454550000001</c:v>
                </c:pt>
                <c:pt idx="37">
                  <c:v>14.32</c:v>
                </c:pt>
                <c:pt idx="38">
                  <c:v>13.84363636</c:v>
                </c:pt>
                <c:pt idx="39">
                  <c:v>13.577272730000001</c:v>
                </c:pt>
                <c:pt idx="40">
                  <c:v>13.39818182</c:v>
                </c:pt>
                <c:pt idx="41">
                  <c:v>13.404545450000001</c:v>
                </c:pt>
                <c:pt idx="42">
                  <c:v>13.06272727</c:v>
                </c:pt>
                <c:pt idx="43">
                  <c:v>12.980909090000001</c:v>
                </c:pt>
                <c:pt idx="44">
                  <c:v>12.865454550000001</c:v>
                </c:pt>
                <c:pt idx="45">
                  <c:v>12.786363639999999</c:v>
                </c:pt>
                <c:pt idx="46">
                  <c:v>12.69727273</c:v>
                </c:pt>
                <c:pt idx="47">
                  <c:v>12.58090909</c:v>
                </c:pt>
                <c:pt idx="48">
                  <c:v>12.46545455</c:v>
                </c:pt>
                <c:pt idx="49">
                  <c:v>12.36727273</c:v>
                </c:pt>
                <c:pt idx="50">
                  <c:v>12.279090910000001</c:v>
                </c:pt>
                <c:pt idx="51">
                  <c:v>12.168181819999999</c:v>
                </c:pt>
                <c:pt idx="52">
                  <c:v>12.05181818</c:v>
                </c:pt>
                <c:pt idx="53">
                  <c:v>11.933636359999999</c:v>
                </c:pt>
                <c:pt idx="54">
                  <c:v>11.84454545</c:v>
                </c:pt>
                <c:pt idx="55">
                  <c:v>11.74545455</c:v>
                </c:pt>
                <c:pt idx="56">
                  <c:v>11.64272727</c:v>
                </c:pt>
                <c:pt idx="57">
                  <c:v>11.566363640000001</c:v>
                </c:pt>
                <c:pt idx="58">
                  <c:v>11.47272727</c:v>
                </c:pt>
                <c:pt idx="59">
                  <c:v>11.341818180000001</c:v>
                </c:pt>
                <c:pt idx="60">
                  <c:v>11.199090910000001</c:v>
                </c:pt>
                <c:pt idx="61">
                  <c:v>11.02636364</c:v>
                </c:pt>
                <c:pt idx="62">
                  <c:v>10.772727270000001</c:v>
                </c:pt>
                <c:pt idx="63">
                  <c:v>10.64909091</c:v>
                </c:pt>
                <c:pt idx="64">
                  <c:v>10.46909091</c:v>
                </c:pt>
                <c:pt idx="65">
                  <c:v>10.289090910000001</c:v>
                </c:pt>
                <c:pt idx="66">
                  <c:v>10.11</c:v>
                </c:pt>
                <c:pt idx="67">
                  <c:v>9.9127272729999998</c:v>
                </c:pt>
                <c:pt idx="68">
                  <c:v>9.729090909</c:v>
                </c:pt>
                <c:pt idx="69">
                  <c:v>9.5627272730000001</c:v>
                </c:pt>
                <c:pt idx="70">
                  <c:v>9.3636363639999995</c:v>
                </c:pt>
                <c:pt idx="71">
                  <c:v>9.1863636359999994</c:v>
                </c:pt>
                <c:pt idx="72">
                  <c:v>9.0009090910000005</c:v>
                </c:pt>
                <c:pt idx="73">
                  <c:v>8.8327272729999997</c:v>
                </c:pt>
                <c:pt idx="74">
                  <c:v>8.6554545449999996</c:v>
                </c:pt>
                <c:pt idx="75">
                  <c:v>8.4754545449999998</c:v>
                </c:pt>
                <c:pt idx="76">
                  <c:v>8.3145454549999993</c:v>
                </c:pt>
                <c:pt idx="77">
                  <c:v>8.1809090910000002</c:v>
                </c:pt>
                <c:pt idx="78">
                  <c:v>8.0472727269999993</c:v>
                </c:pt>
                <c:pt idx="79">
                  <c:v>7.9145454549999998</c:v>
                </c:pt>
                <c:pt idx="80">
                  <c:v>7.7790909089999998</c:v>
                </c:pt>
                <c:pt idx="81">
                  <c:v>7.6454545449999998</c:v>
                </c:pt>
                <c:pt idx="82">
                  <c:v>7.520909091</c:v>
                </c:pt>
                <c:pt idx="83">
                  <c:v>7.3763636359999998</c:v>
                </c:pt>
                <c:pt idx="84">
                  <c:v>7.2490909090000004</c:v>
                </c:pt>
                <c:pt idx="85">
                  <c:v>7.1154545450000004</c:v>
                </c:pt>
                <c:pt idx="86">
                  <c:v>6.980909091</c:v>
                </c:pt>
                <c:pt idx="87">
                  <c:v>6.8481818179999996</c:v>
                </c:pt>
                <c:pt idx="88">
                  <c:v>6.7009090909999998</c:v>
                </c:pt>
                <c:pt idx="89">
                  <c:v>6.5709090909999999</c:v>
                </c:pt>
                <c:pt idx="90">
                  <c:v>6.442727273</c:v>
                </c:pt>
                <c:pt idx="91">
                  <c:v>6.3336363640000002</c:v>
                </c:pt>
                <c:pt idx="92">
                  <c:v>6.5690909089999998</c:v>
                </c:pt>
                <c:pt idx="93">
                  <c:v>6.49</c:v>
                </c:pt>
                <c:pt idx="94">
                  <c:v>6.4136363640000003</c:v>
                </c:pt>
                <c:pt idx="95">
                  <c:v>6.3354545450000002</c:v>
                </c:pt>
                <c:pt idx="96">
                  <c:v>6.2590909090000002</c:v>
                </c:pt>
                <c:pt idx="97">
                  <c:v>6.1809090910000002</c:v>
                </c:pt>
                <c:pt idx="98">
                  <c:v>6.1045454550000002</c:v>
                </c:pt>
                <c:pt idx="99">
                  <c:v>6.0263636360000001</c:v>
                </c:pt>
                <c:pt idx="100">
                  <c:v>5.9445454550000001</c:v>
                </c:pt>
                <c:pt idx="101">
                  <c:v>5.942727273</c:v>
                </c:pt>
                <c:pt idx="102">
                  <c:v>5.7581818179999997</c:v>
                </c:pt>
                <c:pt idx="103">
                  <c:v>5.6627272729999998</c:v>
                </c:pt>
                <c:pt idx="104">
                  <c:v>5.5690909089999998</c:v>
                </c:pt>
                <c:pt idx="105">
                  <c:v>5.47</c:v>
                </c:pt>
                <c:pt idx="106">
                  <c:v>5.3718181820000002</c:v>
                </c:pt>
                <c:pt idx="107">
                  <c:v>5.2754545449999997</c:v>
                </c:pt>
                <c:pt idx="108">
                  <c:v>5.2090909090000004</c:v>
                </c:pt>
                <c:pt idx="109">
                  <c:v>5.1454545449999998</c:v>
                </c:pt>
                <c:pt idx="110">
                  <c:v>5.0836363640000002</c:v>
                </c:pt>
                <c:pt idx="111">
                  <c:v>5.0181818180000004</c:v>
                </c:pt>
                <c:pt idx="112">
                  <c:v>4.9572727270000003</c:v>
                </c:pt>
                <c:pt idx="113">
                  <c:v>4.8936363639999998</c:v>
                </c:pt>
                <c:pt idx="114">
                  <c:v>4.8309090909999997</c:v>
                </c:pt>
                <c:pt idx="115">
                  <c:v>4.7754545449999997</c:v>
                </c:pt>
                <c:pt idx="116">
                  <c:v>4.7209090910000002</c:v>
                </c:pt>
                <c:pt idx="117">
                  <c:v>4.6672727270000003</c:v>
                </c:pt>
                <c:pt idx="118">
                  <c:v>4.6136363640000004</c:v>
                </c:pt>
                <c:pt idx="119">
                  <c:v>4.5581818180000004</c:v>
                </c:pt>
                <c:pt idx="120">
                  <c:v>4.5054545450000001</c:v>
                </c:pt>
                <c:pt idx="121">
                  <c:v>4.4527272729999998</c:v>
                </c:pt>
                <c:pt idx="122">
                  <c:v>4.4154545450000002</c:v>
                </c:pt>
                <c:pt idx="123">
                  <c:v>4.3772727270000003</c:v>
                </c:pt>
                <c:pt idx="124">
                  <c:v>4.343636364</c:v>
                </c:pt>
                <c:pt idx="125">
                  <c:v>4.307272727</c:v>
                </c:pt>
                <c:pt idx="126">
                  <c:v>4.2699999999999996</c:v>
                </c:pt>
                <c:pt idx="127">
                  <c:v>4.2327272730000001</c:v>
                </c:pt>
                <c:pt idx="128">
                  <c:v>4.1945454550000001</c:v>
                </c:pt>
                <c:pt idx="129">
                  <c:v>4.1509090909999999</c:v>
                </c:pt>
                <c:pt idx="130">
                  <c:v>4.112727273</c:v>
                </c:pt>
                <c:pt idx="131">
                  <c:v>4.07</c:v>
                </c:pt>
                <c:pt idx="132">
                  <c:v>4.0318181820000003</c:v>
                </c:pt>
                <c:pt idx="133">
                  <c:v>3.9936363639999999</c:v>
                </c:pt>
                <c:pt idx="134">
                  <c:v>3.9581818179999999</c:v>
                </c:pt>
                <c:pt idx="135">
                  <c:v>3.921818182</c:v>
                </c:pt>
                <c:pt idx="136">
                  <c:v>3.8890909090000001</c:v>
                </c:pt>
                <c:pt idx="137">
                  <c:v>3.8527272730000002</c:v>
                </c:pt>
                <c:pt idx="138">
                  <c:v>3.8172727270000002</c:v>
                </c:pt>
                <c:pt idx="139">
                  <c:v>3.7827272729999999</c:v>
                </c:pt>
                <c:pt idx="140">
                  <c:v>3.75</c:v>
                </c:pt>
                <c:pt idx="141">
                  <c:v>3.72</c:v>
                </c:pt>
                <c:pt idx="142">
                  <c:v>3.6872727269999999</c:v>
                </c:pt>
                <c:pt idx="143">
                  <c:v>3.6572727270000001</c:v>
                </c:pt>
                <c:pt idx="144">
                  <c:v>3.6245454549999998</c:v>
                </c:pt>
                <c:pt idx="145">
                  <c:v>3.593636364</c:v>
                </c:pt>
                <c:pt idx="146">
                  <c:v>3.5609090910000001</c:v>
                </c:pt>
                <c:pt idx="147">
                  <c:v>3.5318181819999999</c:v>
                </c:pt>
                <c:pt idx="148">
                  <c:v>3.4972727269999999</c:v>
                </c:pt>
                <c:pt idx="149">
                  <c:v>3.4690909090000002</c:v>
                </c:pt>
                <c:pt idx="150">
                  <c:v>3.4372727269999999</c:v>
                </c:pt>
                <c:pt idx="151">
                  <c:v>3.4290909090000001</c:v>
                </c:pt>
                <c:pt idx="152">
                  <c:v>3.4154545449999998</c:v>
                </c:pt>
                <c:pt idx="153">
                  <c:v>3.4145454549999998</c:v>
                </c:pt>
                <c:pt idx="154">
                  <c:v>3.4245454550000001</c:v>
                </c:pt>
                <c:pt idx="155">
                  <c:v>3.4336363639999998</c:v>
                </c:pt>
                <c:pt idx="156">
                  <c:v>3.4436363640000001</c:v>
                </c:pt>
                <c:pt idx="157">
                  <c:v>3.4509090910000002</c:v>
                </c:pt>
                <c:pt idx="158">
                  <c:v>3.4527272729999998</c:v>
                </c:pt>
                <c:pt idx="159">
                  <c:v>3.4672727270000001</c:v>
                </c:pt>
                <c:pt idx="160">
                  <c:v>3.4754545449999998</c:v>
                </c:pt>
                <c:pt idx="161">
                  <c:v>3.4845454550000001</c:v>
                </c:pt>
                <c:pt idx="162">
                  <c:v>3.4927272729999999</c:v>
                </c:pt>
                <c:pt idx="163">
                  <c:v>3.5036363640000001</c:v>
                </c:pt>
                <c:pt idx="164">
                  <c:v>3.5127272729999999</c:v>
                </c:pt>
                <c:pt idx="165">
                  <c:v>3.5327272729999999</c:v>
                </c:pt>
                <c:pt idx="166">
                  <c:v>3.56</c:v>
                </c:pt>
                <c:pt idx="167">
                  <c:v>3.5818181820000001</c:v>
                </c:pt>
                <c:pt idx="168">
                  <c:v>3.6045454549999998</c:v>
                </c:pt>
                <c:pt idx="169">
                  <c:v>3.6290909089999999</c:v>
                </c:pt>
                <c:pt idx="170">
                  <c:v>3.6463636359999998</c:v>
                </c:pt>
                <c:pt idx="171">
                  <c:v>3.6809090910000002</c:v>
                </c:pt>
                <c:pt idx="172">
                  <c:v>3.683545455</c:v>
                </c:pt>
                <c:pt idx="173">
                  <c:v>3.73</c:v>
                </c:pt>
                <c:pt idx="174">
                  <c:v>3.7554545450000001</c:v>
                </c:pt>
                <c:pt idx="175">
                  <c:v>3.7781818180000002</c:v>
                </c:pt>
                <c:pt idx="176">
                  <c:v>3.808181818</c:v>
                </c:pt>
                <c:pt idx="177">
                  <c:v>3.8354545450000002</c:v>
                </c:pt>
                <c:pt idx="178">
                  <c:v>3.865454545</c:v>
                </c:pt>
                <c:pt idx="179">
                  <c:v>3.8963636359999998</c:v>
                </c:pt>
                <c:pt idx="180">
                  <c:v>3.9518181819999998</c:v>
                </c:pt>
                <c:pt idx="181">
                  <c:v>4.0081818179999997</c:v>
                </c:pt>
                <c:pt idx="182">
                  <c:v>4.1118181820000004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6A0-47D6-9746-042249E54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078464"/>
        <c:axId val="30080000"/>
      </c:scatterChart>
      <c:valAx>
        <c:axId val="30078464"/>
        <c:scaling>
          <c:orientation val="minMax"/>
          <c:max val="26387"/>
          <c:min val="26207"/>
        </c:scaling>
        <c:delete val="0"/>
        <c:axPos val="b"/>
        <c:majorGridlines>
          <c:spPr>
            <a:ln w="6350">
              <a:prstDash val="sysDot"/>
            </a:ln>
          </c:spPr>
        </c:majorGridlines>
        <c:numFmt formatCode="dd/mm;@" sourceLinked="0"/>
        <c:majorTickMark val="out"/>
        <c:minorTickMark val="none"/>
        <c:tickLblPos val="nextTo"/>
        <c:crossAx val="30080000"/>
        <c:crosses val="autoZero"/>
        <c:crossBetween val="midCat"/>
        <c:majorUnit val="30"/>
      </c:valAx>
      <c:valAx>
        <c:axId val="30080000"/>
        <c:scaling>
          <c:orientation val="minMax"/>
          <c:max val="100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м</a:t>
                </a:r>
                <a:r>
                  <a:rPr lang="ru-RU" baseline="30000" dirty="0"/>
                  <a:t>3</a:t>
                </a:r>
                <a:r>
                  <a:rPr lang="ru-RU" dirty="0"/>
                  <a:t>/с</a:t>
                </a:r>
              </a:p>
            </c:rich>
          </c:tx>
          <c:layout>
            <c:manualLayout>
              <c:xMode val="edge"/>
              <c:yMode val="edge"/>
              <c:x val="2.5994097222222227E-2"/>
              <c:y val="3.857962962962963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0078464"/>
        <c:crosses val="autoZero"/>
        <c:crossBetween val="midCat"/>
        <c:majorUnit val="20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0062465277777775"/>
          <c:y val="0.81252864265081659"/>
          <c:w val="0.81791145833333334"/>
          <c:h val="0.12684441312076436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9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EE1CD-791F-4C2C-A671-F6EDF69E2A1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E13FE-65EF-45D9-A6FB-72EDFE12D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49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E13FE-65EF-45D9-A6FB-72EDFE12D4D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63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71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30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83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58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84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5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8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1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21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7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3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>
                <a:lumMod val="5000"/>
                <a:lumOff val="95000"/>
                <a:alpha val="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91000"/>
                <a:lumOff val="9000"/>
                <a:alpha val="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37ABF-092F-49B5-991F-D0CBA7D2ABBA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13CD-5D82-49B3-B7B9-FAA129C8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27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7" Type="http://schemas.openxmlformats.org/officeDocument/2006/relationships/chart" Target="../charts/chart26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7" Type="http://schemas.openxmlformats.org/officeDocument/2006/relationships/chart" Target="../charts/chart32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1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784976" cy="4680519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долгосрочному и сверхдолгосрочному вероятностному прогнозированию притока (полезного притока) воды в озеро Байкал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Георгиевский В.Ю.  ГГИ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374010"/>
            <a:ext cx="738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по обсуждению работ третьего этапа НИР,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Иркутск, 29-30 марта 2023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6" y="103725"/>
            <a:ext cx="12573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2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Испарение с поверхности озера Байкал (мм)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839391"/>
              </p:ext>
            </p:extLst>
          </p:nvPr>
        </p:nvGraphicFramePr>
        <p:xfrm>
          <a:off x="2339752" y="980728"/>
          <a:ext cx="396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23687737"/>
              </p:ext>
            </p:extLst>
          </p:nvPr>
        </p:nvGraphicFramePr>
        <p:xfrm>
          <a:off x="4805217" y="3645024"/>
          <a:ext cx="39600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558759"/>
              </p:ext>
            </p:extLst>
          </p:nvPr>
        </p:nvGraphicFramePr>
        <p:xfrm>
          <a:off x="179512" y="3645024"/>
          <a:ext cx="39600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422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температура воздуха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С)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12 метеостанций в прибрежной зоне озера Байкал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759975"/>
              </p:ext>
            </p:extLst>
          </p:nvPr>
        </p:nvGraphicFramePr>
        <p:xfrm>
          <a:off x="107504" y="1412776"/>
          <a:ext cx="288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469236"/>
              </p:ext>
            </p:extLst>
          </p:nvPr>
        </p:nvGraphicFramePr>
        <p:xfrm>
          <a:off x="3131840" y="1412776"/>
          <a:ext cx="288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332660"/>
              </p:ext>
            </p:extLst>
          </p:nvPr>
        </p:nvGraphicFramePr>
        <p:xfrm>
          <a:off x="6183153" y="1412776"/>
          <a:ext cx="288000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490" y="3789040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Средняя температура </a:t>
            </a: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поверхности воды (</a:t>
            </a: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С) </a:t>
            </a: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данным </a:t>
            </a:r>
            <a:endParaRPr lang="ru-RU" sz="20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 гидрологических постов</a:t>
            </a:r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431243"/>
              </p:ext>
            </p:extLst>
          </p:nvPr>
        </p:nvGraphicFramePr>
        <p:xfrm>
          <a:off x="251520" y="4656599"/>
          <a:ext cx="288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361824"/>
              </p:ext>
            </p:extLst>
          </p:nvPr>
        </p:nvGraphicFramePr>
        <p:xfrm>
          <a:off x="3275856" y="4668728"/>
          <a:ext cx="2880000" cy="218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949158"/>
              </p:ext>
            </p:extLst>
          </p:nvPr>
        </p:nvGraphicFramePr>
        <p:xfrm>
          <a:off x="6286096" y="4668728"/>
          <a:ext cx="2880000" cy="218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227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влажности воздуха над акваторией озера Байкал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мб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561855"/>
              </p:ext>
            </p:extLst>
          </p:nvPr>
        </p:nvGraphicFramePr>
        <p:xfrm>
          <a:off x="107504" y="1124744"/>
          <a:ext cx="288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112252"/>
              </p:ext>
            </p:extLst>
          </p:nvPr>
        </p:nvGraphicFramePr>
        <p:xfrm>
          <a:off x="3059832" y="1196752"/>
          <a:ext cx="288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995742"/>
              </p:ext>
            </p:extLst>
          </p:nvPr>
        </p:nvGraphicFramePr>
        <p:xfrm>
          <a:off x="6228184" y="1196752"/>
          <a:ext cx="288000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47664" y="3501007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Скорость </a:t>
            </a: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ветра над акваторией озера Байкал (м/с)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162225"/>
              </p:ext>
            </p:extLst>
          </p:nvPr>
        </p:nvGraphicFramePr>
        <p:xfrm>
          <a:off x="0" y="4221088"/>
          <a:ext cx="288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677531"/>
              </p:ext>
            </p:extLst>
          </p:nvPr>
        </p:nvGraphicFramePr>
        <p:xfrm>
          <a:off x="3131840" y="4221088"/>
          <a:ext cx="288000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404197"/>
              </p:ext>
            </p:extLst>
          </p:nvPr>
        </p:nvGraphicFramePr>
        <p:xfrm>
          <a:off x="6156176" y="4221088"/>
          <a:ext cx="288000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0208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38163" indent="-538163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долгосрочного прогноза притока речных вод в озеро Байкал для периода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сработки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Иркутского водохранилища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гидрологической практике широко используется метод долгосрочного прогнозирования стока в холодный период года, основанный на генетически аргументированной аналитической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апроксимации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закономерности истощения бассейновых водных запасов как функции времени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Спад расходов воды во времени, обусловленный истощением бассейновых запасов воды, исходя из предпосылки наличия зависимости между запасом воды в речном бассейне и ее расходом в замыкающем створе обычно описывается уравнением Майе-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Буссинеска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ru-RU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sz="2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54013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расход воды на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времени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начальный расход воды;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константа, характеризующая интенсивность истощения сезонного запаса подземных вод;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— время в сутках, отсчитываемое от того момента времени, на который берется начальный расход воды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0;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основание натуральных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логарифмов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параметров уравнения (1) производится на основе анализа многолетних данных по кривым спада расходов воды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Ежедневные расходы воды р. Селенга –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рзд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Мостовой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01.10 по 30.04 за 1960-2019 гг.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858617"/>
              </p:ext>
            </p:extLst>
          </p:nvPr>
        </p:nvGraphicFramePr>
        <p:xfrm>
          <a:off x="179512" y="1412776"/>
          <a:ext cx="87849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31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Кривые спада р. Селенга –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рзд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Мостовой по градациям расходов воды на 01.10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831382"/>
              </p:ext>
            </p:extLst>
          </p:nvPr>
        </p:nvGraphicFramePr>
        <p:xfrm>
          <a:off x="457200" y="1600200"/>
          <a:ext cx="8229600" cy="45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32856"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809035"/>
              </p:ext>
            </p:extLst>
          </p:nvPr>
        </p:nvGraphicFramePr>
        <p:xfrm>
          <a:off x="457200" y="1556792"/>
          <a:ext cx="36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694531"/>
              </p:ext>
            </p:extLst>
          </p:nvPr>
        </p:nvGraphicFramePr>
        <p:xfrm>
          <a:off x="5082054" y="1556792"/>
          <a:ext cx="36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863007"/>
              </p:ext>
            </p:extLst>
          </p:nvPr>
        </p:nvGraphicFramePr>
        <p:xfrm>
          <a:off x="457200" y="4221088"/>
          <a:ext cx="36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215813"/>
              </p:ext>
            </p:extLst>
          </p:nvPr>
        </p:nvGraphicFramePr>
        <p:xfrm>
          <a:off x="4860032" y="4221088"/>
          <a:ext cx="36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04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2"/>
            <a:ext cx="86868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Осредненные кривые спада рек по градациям расходов воды на 01.10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25944"/>
              </p:ext>
            </p:extLst>
          </p:nvPr>
        </p:nvGraphicFramePr>
        <p:xfrm>
          <a:off x="3275856" y="1268760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606460"/>
              </p:ext>
            </p:extLst>
          </p:nvPr>
        </p:nvGraphicFramePr>
        <p:xfrm>
          <a:off x="251520" y="1268760"/>
          <a:ext cx="2880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974542"/>
              </p:ext>
            </p:extLst>
          </p:nvPr>
        </p:nvGraphicFramePr>
        <p:xfrm>
          <a:off x="6256779" y="1268760"/>
          <a:ext cx="2880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849924"/>
              </p:ext>
            </p:extLst>
          </p:nvPr>
        </p:nvGraphicFramePr>
        <p:xfrm>
          <a:off x="179512" y="4077072"/>
          <a:ext cx="2880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83744"/>
              </p:ext>
            </p:extLst>
          </p:nvPr>
        </p:nvGraphicFramePr>
        <p:xfrm>
          <a:off x="3275856" y="4077072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510723"/>
              </p:ext>
            </p:extLst>
          </p:nvPr>
        </p:nvGraphicFramePr>
        <p:xfrm>
          <a:off x="6249437" y="4077072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0791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>
                <a:alpha val="0"/>
                <a:lumMod val="0"/>
                <a:lumOff val="100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91000"/>
                <a:lumOff val="9000"/>
                <a:alpha val="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различных видов кривых спада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897700"/>
              </p:ext>
            </p:extLst>
          </p:nvPr>
        </p:nvGraphicFramePr>
        <p:xfrm>
          <a:off x="395536" y="1124744"/>
          <a:ext cx="360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800768"/>
              </p:ext>
            </p:extLst>
          </p:nvPr>
        </p:nvGraphicFramePr>
        <p:xfrm>
          <a:off x="467544" y="4019722"/>
          <a:ext cx="36004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304932"/>
              </p:ext>
            </p:extLst>
          </p:nvPr>
        </p:nvGraphicFramePr>
        <p:xfrm>
          <a:off x="4242012" y="1124744"/>
          <a:ext cx="360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995754"/>
              </p:ext>
            </p:extLst>
          </p:nvPr>
        </p:nvGraphicFramePr>
        <p:xfrm>
          <a:off x="4240555" y="4019582"/>
          <a:ext cx="36000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40555" y="227687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01.10-31.12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2360" y="4941168"/>
            <a:ext cx="1331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01.01-31.03</a:t>
            </a:r>
          </a:p>
        </p:txBody>
      </p:sp>
    </p:spTree>
    <p:extLst>
      <p:ext uri="{BB962C8B-B14F-4D97-AF65-F5344CB8AC3E}">
        <p14:creationId xmlns:p14="http://schemas.microsoft.com/office/powerpoint/2010/main" val="6416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Кривые спада суммарного притока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 Байкал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278159"/>
              </p:ext>
            </p:extLst>
          </p:nvPr>
        </p:nvGraphicFramePr>
        <p:xfrm>
          <a:off x="107504" y="1340768"/>
          <a:ext cx="4320000" cy="309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077749"/>
              </p:ext>
            </p:extLst>
          </p:nvPr>
        </p:nvGraphicFramePr>
        <p:xfrm>
          <a:off x="4792736" y="1268760"/>
          <a:ext cx="4320000" cy="331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789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30238" indent="-630238"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сверхдолгосрочному вероятностному прогнозированию составляющих водного баланса озера Байкал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Исходные </a:t>
            </a:r>
            <a:r>
              <a:rPr lang="ru-RU" sz="2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положения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Детерминированный прогноз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климатической системы на временном интервале от года и больше находится за пределами возможностей современной науки о климате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потребность в оценках гидрометеорологических характеристик на перспективу нескольких десятилетий обеспечивается применением вероятностных методов их расчета, исходя из гипотезы стационарности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гидроклиматических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происходящих и ожидаемых в перспективе изменений климата требуется их учет путем корректировки параметров распределения элементов водного баланса озера (притока, осадков, испарения) с учетом наиболее вероятных климатических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сценариев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наиболее вероятных сценариев целесообразно использовать результаты расчетов по ансамблю климатических моделей последнего поколения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9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12974"/>
          </a:xfrm>
        </p:spPr>
        <p:txBody>
          <a:bodyPr>
            <a:normAutofit/>
          </a:bodyPr>
          <a:lstStyle/>
          <a:p>
            <a:r>
              <a:rPr lang="ru-RU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факторы, влияющие на величину испарения с поверхности озера Байкал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0" y="1129606"/>
            <a:ext cx="9144000" cy="5949280"/>
          </a:xfrm>
        </p:spPr>
        <p:txBody>
          <a:bodyPr>
            <a:noAutofit/>
          </a:bodyPr>
          <a:lstStyle/>
          <a:p>
            <a:pPr marL="0" lv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периода открытой воды испарение в мм вычисляется по основной формуле ГГИ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0,14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)(1+0,72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0000"/>
              </a:lnSpc>
              <a:spcAft>
                <a:spcPct val="0"/>
              </a:spcAft>
              <a:buNone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осенний период с октября до установления ледостава, когда температура поверхности воды на 5</a:t>
            </a:r>
            <a:r>
              <a:rPr lang="ru-RU" altLang="ru-RU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 более выше температуры воздуха, расчет выполняется по формуле </a:t>
            </a:r>
            <a:r>
              <a:rPr lang="ru-RU" alt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В.А.Рымши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Р.В.Донченко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 algn="ctr">
              <a:lnSpc>
                <a:spcPct val="110000"/>
              </a:lnSpc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0,104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(К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среднее значение максимальной упругости водяного пара, вычисленное по температуре поверхности воды в озере,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мбар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е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среднее значение упругости водяного пара (абсолютной влажности) над водоемом на высоте 200 см,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мбар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среднее значение скорости ветра за месяц или декаду над водоемом на высоте 200 см, м/с;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коэффициент, зависящий от разности температуры поверхности воды и воздуха на высоте 200 см;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число суток в расчетном интервале времени.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</a:t>
            </a:r>
            <a:r>
              <a:rPr lang="ru-RU" alt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метеоэлементов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температуры поверхности воды на акватории озера, входящих в формулы расчета, вычисляются по данным прибрежных  метеостанций и гидрологических постов с использованием эмпирических переходных коэффициентов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663</Words>
  <Application>Microsoft Office PowerPoint</Application>
  <PresentationFormat>Экран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Предложения по долгосрочному и сверхдолгосрочному вероятностному прогнозированию притока (полезного притока) воды в озеро Байкал   Георгиевский В.Ю.  ГГИ</vt:lpstr>
      <vt:lpstr>I   Методика долгосрочного прогноза притока речных вод в озеро Байкал для периода сработки Иркутского водохранилища</vt:lpstr>
      <vt:lpstr>Ежедневные расходы воды р. Селенга – рзд. Мостовой  с 01.10 по 30.04 за 1960-2019 гг.</vt:lpstr>
      <vt:lpstr>Кривые спада р. Селенга – рзд. Мостовой по градациям расходов воды на 01.10</vt:lpstr>
      <vt:lpstr>Осредненные кривые спада рек по градациям расходов воды на 01.10</vt:lpstr>
      <vt:lpstr>Выделение различных видов кривых спада</vt:lpstr>
      <vt:lpstr>Кривые спада суммарного притока в озеро Байкал</vt:lpstr>
      <vt:lpstr>II Предложения по сверхдолгосрочному вероятностному прогнозированию составляющих водного баланса озера Байкал</vt:lpstr>
      <vt:lpstr>Основные факторы, влияющие на величину испарения с поверхности озера Байкал</vt:lpstr>
      <vt:lpstr>Испарение с поверхности озера Байкал (мм)</vt:lpstr>
      <vt:lpstr>Средняя температура воздуха (С) по данным 12 метеостанций в прибрежной зоне озера Байкал</vt:lpstr>
      <vt:lpstr>Дефицит влажности воздуха над акваторией озера Байкал (мб)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долгосрочному и сверхдолгосрочному вероятностному прогнозированию притока (полезного притока) воды в озеро Байкал   Георгиевский В.Ю.  ГГИ</dc:title>
  <dc:creator>Elena</dc:creator>
  <cp:lastModifiedBy>COmplife</cp:lastModifiedBy>
  <cp:revision>60</cp:revision>
  <dcterms:created xsi:type="dcterms:W3CDTF">2023-03-22T09:34:44Z</dcterms:created>
  <dcterms:modified xsi:type="dcterms:W3CDTF">2023-04-12T13:29:41Z</dcterms:modified>
</cp:coreProperties>
</file>